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305" r:id="rId3"/>
    <p:sldId id="307" r:id="rId4"/>
    <p:sldId id="306" r:id="rId5"/>
    <p:sldId id="309" r:id="rId6"/>
    <p:sldId id="310" r:id="rId7"/>
    <p:sldId id="311" r:id="rId8"/>
    <p:sldId id="31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3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/>
    <p:restoredTop sz="81361"/>
  </p:normalViewPr>
  <p:slideViewPr>
    <p:cSldViewPr snapToGrid="0">
      <p:cViewPr varScale="1">
        <p:scale>
          <a:sx n="133" d="100"/>
          <a:sy n="133" d="100"/>
        </p:scale>
        <p:origin x="206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316E4F-A952-4926-9A86-B4E7E558DC28}" type="doc">
      <dgm:prSet loTypeId="urn:microsoft.com/office/officeart/2005/8/layout/vList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DF4139A-37A5-4AFA-B216-B8314362079F}" type="pres">
      <dgm:prSet presAssocID="{E7316E4F-A952-4926-9A86-B4E7E558DC28}" presName="linearFlow" presStyleCnt="0">
        <dgm:presLayoutVars>
          <dgm:dir/>
          <dgm:resizeHandles val="exact"/>
        </dgm:presLayoutVars>
      </dgm:prSet>
      <dgm:spPr/>
    </dgm:pt>
  </dgm:ptLst>
  <dgm:cxnLst>
    <dgm:cxn modelId="{88BF0CE1-6044-4709-B38D-1BDD3E4B0416}" type="presOf" srcId="{E7316E4F-A952-4926-9A86-B4E7E558DC28}" destId="{5DF4139A-37A5-4AFA-B216-B8314362079F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CC47F6-A01E-4E1E-A90E-835DC6E0ECB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E89F31-3CD9-45A4-B930-B69AA34D4E0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Process multi-modal MRI images</a:t>
          </a:r>
        </a:p>
      </dgm:t>
    </dgm:pt>
    <dgm:pt modelId="{08B11585-A149-4D44-8AB7-93CE7F1912D6}" type="parTrans" cxnId="{ABFFFB12-FEF1-44DD-9430-430F379EA89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9D03CE3-4534-467C-8B68-FEB4A20E3F0D}" type="sibTrans" cxnId="{ABFFFB12-FEF1-44DD-9430-430F379EA89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7A355F8-5783-494A-9D39-701FA160171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Harmonize to reference data</a:t>
          </a:r>
        </a:p>
      </dgm:t>
    </dgm:pt>
    <dgm:pt modelId="{6CE5E24C-D508-49E6-8337-BE6B3D4EFE40}" type="parTrans" cxnId="{2FE6B65B-4BFC-4C28-B041-321858365B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7BFE1B1-A393-45A3-8F7F-7C24A0306D1E}" type="sibTrans" cxnId="{2FE6B65B-4BFC-4C28-B041-321858365B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A5D875D-F2F5-47D2-81BE-E6C2CADE7B33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Apply ML models</a:t>
          </a:r>
        </a:p>
      </dgm:t>
    </dgm:pt>
    <dgm:pt modelId="{3552626D-85DA-4B49-9D95-76A9C01B7E0B}" type="parTrans" cxnId="{8CF53784-E559-49ED-B0D3-8F819BE99F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0D21C75-3E46-42A4-B42A-02B73D6CC6C7}" type="sibTrans" cxnId="{8CF53784-E559-49ED-B0D3-8F819BE99F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4EDA686-CB04-4A8A-9979-F1262EFEC393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Derive individualized biomarkers</a:t>
          </a:r>
        </a:p>
      </dgm:t>
    </dgm:pt>
    <dgm:pt modelId="{8FB7CCDC-9206-42B2-8DC0-A3579E70C1BA}" type="parTrans" cxnId="{B9FDB708-7EA4-4946-8BF7-3B2F9A8C6D5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82577A-21AC-498D-94D3-90AF5D1FFEE6}" type="sibTrans" cxnId="{B9FDB708-7EA4-4946-8BF7-3B2F9A8C6D5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6A5DF4E-7D09-452D-B426-A53D4C9E05D6}" type="pres">
      <dgm:prSet presAssocID="{81CC47F6-A01E-4E1E-A90E-835DC6E0ECBF}" presName="Name0" presStyleCnt="0">
        <dgm:presLayoutVars>
          <dgm:chMax val="7"/>
          <dgm:chPref val="7"/>
          <dgm:dir/>
        </dgm:presLayoutVars>
      </dgm:prSet>
      <dgm:spPr/>
    </dgm:pt>
    <dgm:pt modelId="{95020969-277E-43D9-A73E-D9A063C7DB58}" type="pres">
      <dgm:prSet presAssocID="{81CC47F6-A01E-4E1E-A90E-835DC6E0ECBF}" presName="Name1" presStyleCnt="0"/>
      <dgm:spPr/>
    </dgm:pt>
    <dgm:pt modelId="{1E6A1850-8C0F-42EF-83EC-91448DF3D269}" type="pres">
      <dgm:prSet presAssocID="{81CC47F6-A01E-4E1E-A90E-835DC6E0ECBF}" presName="cycle" presStyleCnt="0"/>
      <dgm:spPr/>
    </dgm:pt>
    <dgm:pt modelId="{51A6B813-557B-4B0F-878E-75E7059E9326}" type="pres">
      <dgm:prSet presAssocID="{81CC47F6-A01E-4E1E-A90E-835DC6E0ECBF}" presName="srcNode" presStyleLbl="node1" presStyleIdx="0" presStyleCnt="4"/>
      <dgm:spPr/>
    </dgm:pt>
    <dgm:pt modelId="{C8706BA0-5DAC-4DFB-A36F-7F75B506EE74}" type="pres">
      <dgm:prSet presAssocID="{81CC47F6-A01E-4E1E-A90E-835DC6E0ECBF}" presName="conn" presStyleLbl="parChTrans1D2" presStyleIdx="0" presStyleCnt="1"/>
      <dgm:spPr/>
    </dgm:pt>
    <dgm:pt modelId="{84405FF3-3F87-48D2-B6FC-8FE3F6B0CE9A}" type="pres">
      <dgm:prSet presAssocID="{81CC47F6-A01E-4E1E-A90E-835DC6E0ECBF}" presName="extraNode" presStyleLbl="node1" presStyleIdx="0" presStyleCnt="4"/>
      <dgm:spPr/>
    </dgm:pt>
    <dgm:pt modelId="{D9E42893-CDC5-44F8-9B34-680EE83F1021}" type="pres">
      <dgm:prSet presAssocID="{81CC47F6-A01E-4E1E-A90E-835DC6E0ECBF}" presName="dstNode" presStyleLbl="node1" presStyleIdx="0" presStyleCnt="4"/>
      <dgm:spPr/>
    </dgm:pt>
    <dgm:pt modelId="{7668A124-408B-429F-A834-97D4269D71FF}" type="pres">
      <dgm:prSet presAssocID="{C0E89F31-3CD9-45A4-B930-B69AA34D4E00}" presName="text_1" presStyleLbl="node1" presStyleIdx="0" presStyleCnt="4">
        <dgm:presLayoutVars>
          <dgm:bulletEnabled val="1"/>
        </dgm:presLayoutVars>
      </dgm:prSet>
      <dgm:spPr/>
    </dgm:pt>
    <dgm:pt modelId="{55CF0D97-E21F-41E5-BC54-15E1D5E29E08}" type="pres">
      <dgm:prSet presAssocID="{C0E89F31-3CD9-45A4-B930-B69AA34D4E00}" presName="accent_1" presStyleCnt="0"/>
      <dgm:spPr/>
    </dgm:pt>
    <dgm:pt modelId="{EDFAB407-7565-45AA-82F2-DE8978D2E5E1}" type="pres">
      <dgm:prSet presAssocID="{C0E89F31-3CD9-45A4-B930-B69AA34D4E00}" presName="accentRepeatNode" presStyleLbl="solidFgAcc1" presStyleIdx="0" presStyleCnt="4"/>
      <dgm:spPr/>
    </dgm:pt>
    <dgm:pt modelId="{D73B4EAE-CB9B-4A90-A169-A2957577E6BE}" type="pres">
      <dgm:prSet presAssocID="{27A355F8-5783-494A-9D39-701FA1601715}" presName="text_2" presStyleLbl="node1" presStyleIdx="1" presStyleCnt="4">
        <dgm:presLayoutVars>
          <dgm:bulletEnabled val="1"/>
        </dgm:presLayoutVars>
      </dgm:prSet>
      <dgm:spPr/>
    </dgm:pt>
    <dgm:pt modelId="{4E09545A-E0D5-443A-995F-5DDB1021E216}" type="pres">
      <dgm:prSet presAssocID="{27A355F8-5783-494A-9D39-701FA1601715}" presName="accent_2" presStyleCnt="0"/>
      <dgm:spPr/>
    </dgm:pt>
    <dgm:pt modelId="{6B787E2F-5AF4-469D-91A7-4FB340B3801F}" type="pres">
      <dgm:prSet presAssocID="{27A355F8-5783-494A-9D39-701FA1601715}" presName="accentRepeatNode" presStyleLbl="solidFgAcc1" presStyleIdx="1" presStyleCnt="4"/>
      <dgm:spPr/>
    </dgm:pt>
    <dgm:pt modelId="{61624FCE-02AF-45FC-ABC5-9FCC9CD0BDD9}" type="pres">
      <dgm:prSet presAssocID="{5A5D875D-F2F5-47D2-81BE-E6C2CADE7B33}" presName="text_3" presStyleLbl="node1" presStyleIdx="2" presStyleCnt="4">
        <dgm:presLayoutVars>
          <dgm:bulletEnabled val="1"/>
        </dgm:presLayoutVars>
      </dgm:prSet>
      <dgm:spPr/>
    </dgm:pt>
    <dgm:pt modelId="{F6C9AD2C-A83A-48B2-B4B9-0DC2B21C3FB7}" type="pres">
      <dgm:prSet presAssocID="{5A5D875D-F2F5-47D2-81BE-E6C2CADE7B33}" presName="accent_3" presStyleCnt="0"/>
      <dgm:spPr/>
    </dgm:pt>
    <dgm:pt modelId="{8CEBA30B-C74B-497E-833E-D6C2230DBA26}" type="pres">
      <dgm:prSet presAssocID="{5A5D875D-F2F5-47D2-81BE-E6C2CADE7B33}" presName="accentRepeatNode" presStyleLbl="solidFgAcc1" presStyleIdx="2" presStyleCnt="4"/>
      <dgm:spPr/>
    </dgm:pt>
    <dgm:pt modelId="{35928EE3-67BE-40E2-B3F3-C8C5275F8FAF}" type="pres">
      <dgm:prSet presAssocID="{94EDA686-CB04-4A8A-9979-F1262EFEC393}" presName="text_4" presStyleLbl="node1" presStyleIdx="3" presStyleCnt="4">
        <dgm:presLayoutVars>
          <dgm:bulletEnabled val="1"/>
        </dgm:presLayoutVars>
      </dgm:prSet>
      <dgm:spPr/>
    </dgm:pt>
    <dgm:pt modelId="{82E0E031-732C-4E9C-AF64-425D358B8669}" type="pres">
      <dgm:prSet presAssocID="{94EDA686-CB04-4A8A-9979-F1262EFEC393}" presName="accent_4" presStyleCnt="0"/>
      <dgm:spPr/>
    </dgm:pt>
    <dgm:pt modelId="{EFD2077B-C399-4D05-A9A8-A10558A50260}" type="pres">
      <dgm:prSet presAssocID="{94EDA686-CB04-4A8A-9979-F1262EFEC393}" presName="accentRepeatNode" presStyleLbl="solidFgAcc1" presStyleIdx="3" presStyleCnt="4"/>
      <dgm:spPr/>
    </dgm:pt>
  </dgm:ptLst>
  <dgm:cxnLst>
    <dgm:cxn modelId="{B9FDB708-7EA4-4946-8BF7-3B2F9A8C6D50}" srcId="{81CC47F6-A01E-4E1E-A90E-835DC6E0ECBF}" destId="{94EDA686-CB04-4A8A-9979-F1262EFEC393}" srcOrd="3" destOrd="0" parTransId="{8FB7CCDC-9206-42B2-8DC0-A3579E70C1BA}" sibTransId="{8482577A-21AC-498D-94D3-90AF5D1FFEE6}"/>
    <dgm:cxn modelId="{085BD40C-35D1-41A0-BBB3-2FB7312DACE7}" type="presOf" srcId="{D9D03CE3-4534-467C-8B68-FEB4A20E3F0D}" destId="{C8706BA0-5DAC-4DFB-A36F-7F75B506EE74}" srcOrd="0" destOrd="0" presId="urn:microsoft.com/office/officeart/2008/layout/VerticalCurvedList"/>
    <dgm:cxn modelId="{ABFFFB12-FEF1-44DD-9430-430F379EA89A}" srcId="{81CC47F6-A01E-4E1E-A90E-835DC6E0ECBF}" destId="{C0E89F31-3CD9-45A4-B930-B69AA34D4E00}" srcOrd="0" destOrd="0" parTransId="{08B11585-A149-4D44-8AB7-93CE7F1912D6}" sibTransId="{D9D03CE3-4534-467C-8B68-FEB4A20E3F0D}"/>
    <dgm:cxn modelId="{208FEC35-A612-4FD2-8852-EB6DEAF62F7B}" type="presOf" srcId="{27A355F8-5783-494A-9D39-701FA1601715}" destId="{D73B4EAE-CB9B-4A90-A169-A2957577E6BE}" srcOrd="0" destOrd="0" presId="urn:microsoft.com/office/officeart/2008/layout/VerticalCurvedList"/>
    <dgm:cxn modelId="{2FE6B65B-4BFC-4C28-B041-321858365B00}" srcId="{81CC47F6-A01E-4E1E-A90E-835DC6E0ECBF}" destId="{27A355F8-5783-494A-9D39-701FA1601715}" srcOrd="1" destOrd="0" parTransId="{6CE5E24C-D508-49E6-8337-BE6B3D4EFE40}" sibTransId="{97BFE1B1-A393-45A3-8F7F-7C24A0306D1E}"/>
    <dgm:cxn modelId="{89BA6F5C-CA5D-4FC7-9539-539DC0BF6FC8}" type="presOf" srcId="{5A5D875D-F2F5-47D2-81BE-E6C2CADE7B33}" destId="{61624FCE-02AF-45FC-ABC5-9FCC9CD0BDD9}" srcOrd="0" destOrd="0" presId="urn:microsoft.com/office/officeart/2008/layout/VerticalCurvedList"/>
    <dgm:cxn modelId="{8CF53784-E559-49ED-B0D3-8F819BE99F2C}" srcId="{81CC47F6-A01E-4E1E-A90E-835DC6E0ECBF}" destId="{5A5D875D-F2F5-47D2-81BE-E6C2CADE7B33}" srcOrd="2" destOrd="0" parTransId="{3552626D-85DA-4B49-9D95-76A9C01B7E0B}" sibTransId="{B0D21C75-3E46-42A4-B42A-02B73D6CC6C7}"/>
    <dgm:cxn modelId="{C891BBB7-C7DE-4B54-93B3-8F541245D94E}" type="presOf" srcId="{94EDA686-CB04-4A8A-9979-F1262EFEC393}" destId="{35928EE3-67BE-40E2-B3F3-C8C5275F8FAF}" srcOrd="0" destOrd="0" presId="urn:microsoft.com/office/officeart/2008/layout/VerticalCurvedList"/>
    <dgm:cxn modelId="{6B212FBE-9A76-4B44-B7F3-DCA9DBFD76AF}" type="presOf" srcId="{81CC47F6-A01E-4E1E-A90E-835DC6E0ECBF}" destId="{56A5DF4E-7D09-452D-B426-A53D4C9E05D6}" srcOrd="0" destOrd="0" presId="urn:microsoft.com/office/officeart/2008/layout/VerticalCurvedList"/>
    <dgm:cxn modelId="{72F3AED4-D4BB-4AB7-9384-2F6C2EE403EE}" type="presOf" srcId="{C0E89F31-3CD9-45A4-B930-B69AA34D4E00}" destId="{7668A124-408B-429F-A834-97D4269D71FF}" srcOrd="0" destOrd="0" presId="urn:microsoft.com/office/officeart/2008/layout/VerticalCurvedList"/>
    <dgm:cxn modelId="{FDA72E38-8B9D-4F6C-A40B-9E1F180080AD}" type="presParOf" srcId="{56A5DF4E-7D09-452D-B426-A53D4C9E05D6}" destId="{95020969-277E-43D9-A73E-D9A063C7DB58}" srcOrd="0" destOrd="0" presId="urn:microsoft.com/office/officeart/2008/layout/VerticalCurvedList"/>
    <dgm:cxn modelId="{5BE5D4DC-B878-4D23-A4D4-73CF375457DE}" type="presParOf" srcId="{95020969-277E-43D9-A73E-D9A063C7DB58}" destId="{1E6A1850-8C0F-42EF-83EC-91448DF3D269}" srcOrd="0" destOrd="0" presId="urn:microsoft.com/office/officeart/2008/layout/VerticalCurvedList"/>
    <dgm:cxn modelId="{6005A722-B2D1-4316-BCA8-B5043E0B6864}" type="presParOf" srcId="{1E6A1850-8C0F-42EF-83EC-91448DF3D269}" destId="{51A6B813-557B-4B0F-878E-75E7059E9326}" srcOrd="0" destOrd="0" presId="urn:microsoft.com/office/officeart/2008/layout/VerticalCurvedList"/>
    <dgm:cxn modelId="{71EB222C-51D0-476A-8209-68F1582EDE9B}" type="presParOf" srcId="{1E6A1850-8C0F-42EF-83EC-91448DF3D269}" destId="{C8706BA0-5DAC-4DFB-A36F-7F75B506EE74}" srcOrd="1" destOrd="0" presId="urn:microsoft.com/office/officeart/2008/layout/VerticalCurvedList"/>
    <dgm:cxn modelId="{C5747964-DB37-47CF-8527-D3DACED0BDAC}" type="presParOf" srcId="{1E6A1850-8C0F-42EF-83EC-91448DF3D269}" destId="{84405FF3-3F87-48D2-B6FC-8FE3F6B0CE9A}" srcOrd="2" destOrd="0" presId="urn:microsoft.com/office/officeart/2008/layout/VerticalCurvedList"/>
    <dgm:cxn modelId="{35006AC6-94EB-4AA3-B4CB-FC267E990D23}" type="presParOf" srcId="{1E6A1850-8C0F-42EF-83EC-91448DF3D269}" destId="{D9E42893-CDC5-44F8-9B34-680EE83F1021}" srcOrd="3" destOrd="0" presId="urn:microsoft.com/office/officeart/2008/layout/VerticalCurvedList"/>
    <dgm:cxn modelId="{9A58622F-F8A8-43E5-BD12-B83A87E84F3E}" type="presParOf" srcId="{95020969-277E-43D9-A73E-D9A063C7DB58}" destId="{7668A124-408B-429F-A834-97D4269D71FF}" srcOrd="1" destOrd="0" presId="urn:microsoft.com/office/officeart/2008/layout/VerticalCurvedList"/>
    <dgm:cxn modelId="{D6ED1BE0-0E12-467A-9B1E-BF98EE15DE97}" type="presParOf" srcId="{95020969-277E-43D9-A73E-D9A063C7DB58}" destId="{55CF0D97-E21F-41E5-BC54-15E1D5E29E08}" srcOrd="2" destOrd="0" presId="urn:microsoft.com/office/officeart/2008/layout/VerticalCurvedList"/>
    <dgm:cxn modelId="{41DC69EA-5666-4B86-8CF2-1A33311BD91D}" type="presParOf" srcId="{55CF0D97-E21F-41E5-BC54-15E1D5E29E08}" destId="{EDFAB407-7565-45AA-82F2-DE8978D2E5E1}" srcOrd="0" destOrd="0" presId="urn:microsoft.com/office/officeart/2008/layout/VerticalCurvedList"/>
    <dgm:cxn modelId="{EA528600-4F72-43E5-87E4-BFE87AEC24A7}" type="presParOf" srcId="{95020969-277E-43D9-A73E-D9A063C7DB58}" destId="{D73B4EAE-CB9B-4A90-A169-A2957577E6BE}" srcOrd="3" destOrd="0" presId="urn:microsoft.com/office/officeart/2008/layout/VerticalCurvedList"/>
    <dgm:cxn modelId="{D9B92C4F-714F-4EF4-B022-191343E73CB4}" type="presParOf" srcId="{95020969-277E-43D9-A73E-D9A063C7DB58}" destId="{4E09545A-E0D5-443A-995F-5DDB1021E216}" srcOrd="4" destOrd="0" presId="urn:microsoft.com/office/officeart/2008/layout/VerticalCurvedList"/>
    <dgm:cxn modelId="{9C0A8692-967F-4CF0-815A-0A939EFF782A}" type="presParOf" srcId="{4E09545A-E0D5-443A-995F-5DDB1021E216}" destId="{6B787E2F-5AF4-469D-91A7-4FB340B3801F}" srcOrd="0" destOrd="0" presId="urn:microsoft.com/office/officeart/2008/layout/VerticalCurvedList"/>
    <dgm:cxn modelId="{83DFFE1C-3427-409E-8017-DEC4E707B38D}" type="presParOf" srcId="{95020969-277E-43D9-A73E-D9A063C7DB58}" destId="{61624FCE-02AF-45FC-ABC5-9FCC9CD0BDD9}" srcOrd="5" destOrd="0" presId="urn:microsoft.com/office/officeart/2008/layout/VerticalCurvedList"/>
    <dgm:cxn modelId="{14AB8F49-8AB0-42C7-8537-2AF6DE433A12}" type="presParOf" srcId="{95020969-277E-43D9-A73E-D9A063C7DB58}" destId="{F6C9AD2C-A83A-48B2-B4B9-0DC2B21C3FB7}" srcOrd="6" destOrd="0" presId="urn:microsoft.com/office/officeart/2008/layout/VerticalCurvedList"/>
    <dgm:cxn modelId="{DAF86C33-627D-4D17-B5BE-5E5050179AAD}" type="presParOf" srcId="{F6C9AD2C-A83A-48B2-B4B9-0DC2B21C3FB7}" destId="{8CEBA30B-C74B-497E-833E-D6C2230DBA26}" srcOrd="0" destOrd="0" presId="urn:microsoft.com/office/officeart/2008/layout/VerticalCurvedList"/>
    <dgm:cxn modelId="{E868EBD3-BB8E-4FE0-91DD-9E46E1E47C47}" type="presParOf" srcId="{95020969-277E-43D9-A73E-D9A063C7DB58}" destId="{35928EE3-67BE-40E2-B3F3-C8C5275F8FAF}" srcOrd="7" destOrd="0" presId="urn:microsoft.com/office/officeart/2008/layout/VerticalCurvedList"/>
    <dgm:cxn modelId="{8B565DEA-9B41-493E-90FC-4E7314DDC59E}" type="presParOf" srcId="{95020969-277E-43D9-A73E-D9A063C7DB58}" destId="{82E0E031-732C-4E9C-AF64-425D358B8669}" srcOrd="8" destOrd="0" presId="urn:microsoft.com/office/officeart/2008/layout/VerticalCurvedList"/>
    <dgm:cxn modelId="{A7E34B50-38E3-457D-800B-41F56A3ED8E9}" type="presParOf" srcId="{82E0E031-732C-4E9C-AF64-425D358B8669}" destId="{EFD2077B-C399-4D05-A9A8-A10558A5026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5CB23B-1032-40B9-947B-68FC69C263FD}">
      <dgm:prSet/>
      <dgm:spPr/>
      <dgm:t>
        <a:bodyPr/>
        <a:lstStyle/>
        <a:p>
          <a:endParaRPr lang="en-US" dirty="0">
            <a:latin typeface="Calibri" panose="020F0502020204030204" pitchFamily="34" charset="0"/>
          </a:endParaRPr>
        </a:p>
      </dgm:t>
    </dgm:pt>
    <dgm:pt modelId="{2B435CF2-AEE4-4A5B-9BE2-01A2662DECF7}" type="parTrans" cxnId="{FB857CA3-0D54-4D64-AD87-A68D3A5F70CE}">
      <dgm:prSet/>
      <dgm:spPr/>
      <dgm:t>
        <a:bodyPr/>
        <a:lstStyle/>
        <a:p>
          <a:endParaRPr lang="en-US"/>
        </a:p>
      </dgm:t>
    </dgm:pt>
    <dgm:pt modelId="{5D7814A3-D5AA-437C-8665-8D321127E12D}" type="sibTrans" cxnId="{FB857CA3-0D54-4D64-AD87-A68D3A5F70CE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4AEA2112-359B-41C8-8359-CC4A4781DD25}" type="pres">
      <dgm:prSet presAssocID="{345CB23B-1032-40B9-947B-68FC69C263FD}" presName="composite" presStyleCnt="0"/>
      <dgm:spPr/>
    </dgm:pt>
    <dgm:pt modelId="{ABC17A4E-3A3B-4B85-80A9-B4B918698CAF}" type="pres">
      <dgm:prSet presAssocID="{345CB23B-1032-40B9-947B-68FC69C263FD}" presName="rect1" presStyleLbl="trAlignAcc1" presStyleIdx="0" presStyleCnt="1">
        <dgm:presLayoutVars>
          <dgm:bulletEnabled val="1"/>
        </dgm:presLayoutVars>
      </dgm:prSet>
      <dgm:spPr/>
    </dgm:pt>
    <dgm:pt modelId="{8461E405-A9B3-4D6D-9C93-9AA6B5971540}" type="pres">
      <dgm:prSet presAssocID="{345CB23B-1032-40B9-947B-68FC69C263FD}" presName="rect2" presStyleLbl="fgImgPlace1" presStyleIdx="0" presStyleCnt="1"/>
      <dgm:spPr/>
    </dgm:pt>
  </dgm:ptLst>
  <dgm:cxnLst>
    <dgm:cxn modelId="{97C47E03-0EEE-453B-BC48-34AAC6AAB95C}" type="presOf" srcId="{345CB23B-1032-40B9-947B-68FC69C263FD}" destId="{ABC17A4E-3A3B-4B85-80A9-B4B918698CAF}" srcOrd="0" destOrd="0" presId="urn:microsoft.com/office/officeart/2008/layout/PictureStrips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FB857CA3-0D54-4D64-AD87-A68D3A5F70CE}" srcId="{31AE14C7-5E47-4EB3-A418-0BB49A09D524}" destId="{345CB23B-1032-40B9-947B-68FC69C263FD}" srcOrd="0" destOrd="0" parTransId="{2B435CF2-AEE4-4A5B-9BE2-01A2662DECF7}" sibTransId="{5D7814A3-D5AA-437C-8665-8D321127E12D}"/>
    <dgm:cxn modelId="{A51C0A1D-7F43-4C39-8C81-08186E340909}" type="presParOf" srcId="{CB67B564-54A9-45CE-8A69-1B6C398252D5}" destId="{4AEA2112-359B-41C8-8359-CC4A4781DD25}" srcOrd="0" destOrd="0" presId="urn:microsoft.com/office/officeart/2008/layout/PictureStrips"/>
    <dgm:cxn modelId="{5729404B-BF7E-4764-B5D0-976D86EB110E}" type="presParOf" srcId="{4AEA2112-359B-41C8-8359-CC4A4781DD25}" destId="{ABC17A4E-3A3B-4B85-80A9-B4B918698CAF}" srcOrd="0" destOrd="0" presId="urn:microsoft.com/office/officeart/2008/layout/PictureStrips"/>
    <dgm:cxn modelId="{96AE2598-85DF-4ACA-B482-0012D50537BE}" type="presParOf" srcId="{4AEA2112-359B-41C8-8359-CC4A4781DD25}" destId="{8461E405-A9B3-4D6D-9C93-9AA6B597154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511FC-CF2F-4F3C-BAD4-1EEA32EEC849}">
      <dgm:prSet phldrT="[Text]"/>
      <dgm:spPr/>
      <dgm:t>
        <a:bodyPr/>
        <a:lstStyle/>
        <a:p>
          <a:r>
            <a:rPr lang="en-US">
              <a:solidFill>
                <a:srgbClr val="1D1D1D"/>
              </a:solidFill>
              <a:latin typeface="Calibri" panose="020F0502020204030204" pitchFamily="34" charset="0"/>
            </a:rPr>
            <a:t>Supervised ML models for age and disease prediction:</a:t>
          </a:r>
          <a:endParaRPr lang="en-US" dirty="0"/>
        </a:p>
      </dgm:t>
    </dgm:pt>
    <dgm:pt modelId="{C1FDE1A9-A439-4197-ACF6-D6C5121FBA79}" type="parTrans" cxnId="{A98977D2-D6F7-41A6-A5EB-8B9846F8F6D1}">
      <dgm:prSet/>
      <dgm:spPr/>
      <dgm:t>
        <a:bodyPr/>
        <a:lstStyle/>
        <a:p>
          <a:endParaRPr lang="en-US"/>
        </a:p>
      </dgm:t>
    </dgm:pt>
    <dgm:pt modelId="{B483891D-97C5-4DC4-B19E-98082A65587E}" type="sibTrans" cxnId="{A98977D2-D6F7-41A6-A5EB-8B9846F8F6D1}">
      <dgm:prSet/>
      <dgm:spPr/>
      <dgm:t>
        <a:bodyPr/>
        <a:lstStyle/>
        <a:p>
          <a:endParaRPr lang="en-US"/>
        </a:p>
      </dgm:t>
    </dgm:pt>
    <dgm:pt modelId="{11084F4A-3428-458A-8051-B13EF309AF84}">
      <dgm:prSet/>
      <dgm:spPr/>
      <dgm:t>
        <a:bodyPr/>
        <a:lstStyle/>
        <a:p>
          <a:r>
            <a:rPr lang="en-US" dirty="0">
              <a:solidFill>
                <a:srgbClr val="1D1D1D"/>
              </a:solidFill>
              <a:latin typeface="Calibri" panose="020F0502020204030204" pitchFamily="34" charset="0"/>
            </a:rPr>
            <a:t>SPARE-AD</a:t>
          </a:r>
        </a:p>
      </dgm:t>
    </dgm:pt>
    <dgm:pt modelId="{F4945CE5-1783-405C-8DEE-F825E6B4CA12}" type="parTrans" cxnId="{9BE37469-7554-44B6-84D2-0DAB9C1B2282}">
      <dgm:prSet/>
      <dgm:spPr/>
      <dgm:t>
        <a:bodyPr/>
        <a:lstStyle/>
        <a:p>
          <a:endParaRPr lang="en-US"/>
        </a:p>
      </dgm:t>
    </dgm:pt>
    <dgm:pt modelId="{534F61F4-6924-4B7F-BC42-23E874F3687A}" type="sibTrans" cxnId="{9BE37469-7554-44B6-84D2-0DAB9C1B2282}">
      <dgm:prSet/>
      <dgm:spPr/>
      <dgm:t>
        <a:bodyPr/>
        <a:lstStyle/>
        <a:p>
          <a:endParaRPr lang="en-US"/>
        </a:p>
      </dgm:t>
    </dgm:pt>
    <dgm:pt modelId="{296231CD-E300-43A3-A855-4FC73D7DDDAE}">
      <dgm:prSet/>
      <dgm:spPr/>
      <dgm:t>
        <a:bodyPr/>
        <a:lstStyle/>
        <a:p>
          <a:r>
            <a:rPr lang="en-US" dirty="0">
              <a:solidFill>
                <a:srgbClr val="1D1D1D"/>
              </a:solidFill>
              <a:latin typeface="Calibri" panose="020F0502020204030204" pitchFamily="34" charset="0"/>
            </a:rPr>
            <a:t>SPARE-BA</a:t>
          </a:r>
        </a:p>
      </dgm:t>
    </dgm:pt>
    <dgm:pt modelId="{70F22F65-3A33-40DD-B277-57598AABC5A3}" type="parTrans" cxnId="{DAB56D6D-870E-4389-92DB-C5674934A218}">
      <dgm:prSet/>
      <dgm:spPr/>
      <dgm:t>
        <a:bodyPr/>
        <a:lstStyle/>
        <a:p>
          <a:endParaRPr lang="en-US"/>
        </a:p>
      </dgm:t>
    </dgm:pt>
    <dgm:pt modelId="{7B1A04D2-4229-4E2D-BA91-5A484754DB64}" type="sibTrans" cxnId="{DAB56D6D-870E-4389-92DB-C5674934A218}">
      <dgm:prSet/>
      <dgm:spPr/>
      <dgm:t>
        <a:bodyPr/>
        <a:lstStyle/>
        <a:p>
          <a:endParaRPr lang="en-US"/>
        </a:p>
      </dgm:t>
    </dgm:pt>
    <dgm:pt modelId="{DD5C2D15-9CF4-42C1-82A2-F00A3A96882E}">
      <dgm:prSet/>
      <dgm:spPr/>
      <dgm:t>
        <a:bodyPr/>
        <a:lstStyle/>
        <a:p>
          <a:r>
            <a:rPr lang="en-US" dirty="0">
              <a:solidFill>
                <a:srgbClr val="1D1D1D"/>
              </a:solidFill>
              <a:latin typeface="Calibri" panose="020F0502020204030204" pitchFamily="34" charset="0"/>
            </a:rPr>
            <a:t>SPARE-CVD</a:t>
          </a:r>
        </a:p>
      </dgm:t>
    </dgm:pt>
    <dgm:pt modelId="{159F000E-BA85-497E-91E5-FFF19A7E72A0}" type="parTrans" cxnId="{2B32D608-6987-47DF-9782-3D4BFE014056}">
      <dgm:prSet/>
      <dgm:spPr/>
      <dgm:t>
        <a:bodyPr/>
        <a:lstStyle/>
        <a:p>
          <a:endParaRPr lang="en-US"/>
        </a:p>
      </dgm:t>
    </dgm:pt>
    <dgm:pt modelId="{C8BA7FF6-5E1B-4A82-A17E-E8F81859D266}" type="sibTrans" cxnId="{2B32D608-6987-47DF-9782-3D4BFE014056}">
      <dgm:prSet/>
      <dgm:spPr/>
      <dgm:t>
        <a:bodyPr/>
        <a:lstStyle/>
        <a:p>
          <a:endParaRPr lang="en-US"/>
        </a:p>
      </dgm:t>
    </dgm:pt>
    <dgm:pt modelId="{8A7A5054-38DE-47C2-999E-8F54FB9AC388}">
      <dgm:prSet/>
      <dgm:spPr/>
      <dgm:t>
        <a:bodyPr/>
        <a:lstStyle/>
        <a:p>
          <a:r>
            <a:rPr lang="en-US" dirty="0"/>
            <a:t>Semi-supervised ML models for disease subtype analysis</a:t>
          </a:r>
          <a:r>
            <a:rPr lang="en-US" dirty="0">
              <a:solidFill>
                <a:srgbClr val="1D1D1D"/>
              </a:solidFill>
              <a:latin typeface="Calibri" panose="020F0502020204030204" pitchFamily="34" charset="0"/>
            </a:rPr>
            <a:t>:</a:t>
          </a:r>
        </a:p>
      </dgm:t>
    </dgm:pt>
    <dgm:pt modelId="{5EDD333E-06EF-454C-8B9C-F0E781EE2426}" type="parTrans" cxnId="{432CBE9C-2193-4494-A1E3-CD832EA5E54C}">
      <dgm:prSet/>
      <dgm:spPr/>
      <dgm:t>
        <a:bodyPr/>
        <a:lstStyle/>
        <a:p>
          <a:endParaRPr lang="en-US"/>
        </a:p>
      </dgm:t>
    </dgm:pt>
    <dgm:pt modelId="{B0FE479A-92E4-44CA-B632-A94015B552D0}" type="sibTrans" cxnId="{432CBE9C-2193-4494-A1E3-CD832EA5E54C}">
      <dgm:prSet/>
      <dgm:spPr/>
      <dgm:t>
        <a:bodyPr/>
        <a:lstStyle/>
        <a:p>
          <a:endParaRPr lang="en-US"/>
        </a:p>
      </dgm:t>
    </dgm:pt>
    <dgm:pt modelId="{5EBFE539-DC51-43F6-A165-81DC7DDEAF65}">
      <dgm:prSet/>
      <dgm:spPr/>
      <dgm:t>
        <a:bodyPr/>
        <a:lstStyle/>
        <a:p>
          <a:r>
            <a:rPr lang="en-US" dirty="0" err="1">
              <a:solidFill>
                <a:srgbClr val="1D1D1D"/>
              </a:solidFill>
              <a:latin typeface="Calibri" panose="020F0502020204030204" pitchFamily="34" charset="0"/>
            </a:rPr>
            <a:t>SmileGAN</a:t>
          </a:r>
          <a:endParaRPr lang="en-US" dirty="0">
            <a:solidFill>
              <a:srgbClr val="1D1D1D"/>
            </a:solidFill>
            <a:latin typeface="Calibri" panose="020F0502020204030204" pitchFamily="34" charset="0"/>
          </a:endParaRPr>
        </a:p>
      </dgm:t>
    </dgm:pt>
    <dgm:pt modelId="{5A1DA387-D15C-490D-B170-17CDBE291F0F}" type="parTrans" cxnId="{B95DC2C5-B352-4743-8272-AFE9F6038F45}">
      <dgm:prSet/>
      <dgm:spPr/>
      <dgm:t>
        <a:bodyPr/>
        <a:lstStyle/>
        <a:p>
          <a:endParaRPr lang="en-US"/>
        </a:p>
      </dgm:t>
    </dgm:pt>
    <dgm:pt modelId="{F659BA0D-E022-4EE0-9A98-124F158C3017}" type="sibTrans" cxnId="{B95DC2C5-B352-4743-8272-AFE9F6038F45}">
      <dgm:prSet/>
      <dgm:spPr/>
      <dgm:t>
        <a:bodyPr/>
        <a:lstStyle/>
        <a:p>
          <a:endParaRPr lang="en-US"/>
        </a:p>
      </dgm:t>
    </dgm:pt>
    <dgm:pt modelId="{8045E1B0-21C3-48FD-8660-3F3B0D17E3A4}">
      <dgm:prSet/>
      <dgm:spPr/>
      <dgm:t>
        <a:bodyPr/>
        <a:lstStyle/>
        <a:p>
          <a:r>
            <a:rPr lang="en-US" dirty="0" err="1">
              <a:solidFill>
                <a:srgbClr val="1D1D1D"/>
              </a:solidFill>
              <a:latin typeface="Calibri" panose="020F0502020204030204" pitchFamily="34" charset="0"/>
            </a:rPr>
            <a:t>SurrealGAN</a:t>
          </a:r>
          <a:endParaRPr lang="en-US" dirty="0">
            <a:solidFill>
              <a:srgbClr val="1D1D1D"/>
            </a:solidFill>
            <a:latin typeface="Calibri" panose="020F0502020204030204" pitchFamily="34" charset="0"/>
          </a:endParaRPr>
        </a:p>
      </dgm:t>
    </dgm:pt>
    <dgm:pt modelId="{F7F0C48C-A581-4079-B9CE-E2C67B3EDBF5}" type="parTrans" cxnId="{4B4A13D2-EACD-4BD6-915F-51B2DD7895D9}">
      <dgm:prSet/>
      <dgm:spPr/>
      <dgm:t>
        <a:bodyPr/>
        <a:lstStyle/>
        <a:p>
          <a:endParaRPr lang="en-US"/>
        </a:p>
      </dgm:t>
    </dgm:pt>
    <dgm:pt modelId="{59BAA8E5-ADF4-441F-9A8B-5DBAB456D6F4}" type="sibTrans" cxnId="{4B4A13D2-EACD-4BD6-915F-51B2DD7895D9}">
      <dgm:prSet/>
      <dgm:spPr/>
      <dgm:t>
        <a:bodyPr/>
        <a:lstStyle/>
        <a:p>
          <a:endParaRPr lang="en-US"/>
        </a:p>
      </dgm:t>
    </dgm:pt>
    <dgm:pt modelId="{E7F73996-5AAA-4311-B04E-C1E82EE9F61A}">
      <dgm:prSet/>
      <dgm:spPr/>
      <dgm:t>
        <a:bodyPr/>
        <a:lstStyle/>
        <a:p>
          <a:r>
            <a:rPr lang="en-US"/>
            <a:t>Deep learning models for biomarker extraction from raw images</a:t>
          </a:r>
          <a:r>
            <a:rPr lang="en-US">
              <a:solidFill>
                <a:srgbClr val="1D1D1D"/>
              </a:solidFill>
              <a:latin typeface="Calibri" panose="020F0502020204030204" pitchFamily="34" charset="0"/>
            </a:rPr>
            <a:t>:</a:t>
          </a:r>
          <a:endParaRPr lang="en-US" dirty="0">
            <a:solidFill>
              <a:srgbClr val="1D1D1D"/>
            </a:solidFill>
            <a:latin typeface="Calibri" panose="020F0502020204030204" pitchFamily="34" charset="0"/>
          </a:endParaRPr>
        </a:p>
      </dgm:t>
    </dgm:pt>
    <dgm:pt modelId="{A5B279E3-8910-4A78-9859-350C606EB361}" type="parTrans" cxnId="{89F8A85A-3464-4D0C-89B7-87167555571D}">
      <dgm:prSet/>
      <dgm:spPr/>
      <dgm:t>
        <a:bodyPr/>
        <a:lstStyle/>
        <a:p>
          <a:endParaRPr lang="en-US"/>
        </a:p>
      </dgm:t>
    </dgm:pt>
    <dgm:pt modelId="{0A54917D-50FE-479F-81BD-84DE236FA4BB}" type="sibTrans" cxnId="{89F8A85A-3464-4D0C-89B7-87167555571D}">
      <dgm:prSet/>
      <dgm:spPr/>
      <dgm:t>
        <a:bodyPr/>
        <a:lstStyle/>
        <a:p>
          <a:endParaRPr lang="en-US"/>
        </a:p>
      </dgm:t>
    </dgm:pt>
    <dgm:pt modelId="{7B4F7C3E-88E1-4EA9-92C8-B0AADCA7F7D9}">
      <dgm:prSet/>
      <dgm:spPr/>
      <dgm:t>
        <a:bodyPr/>
        <a:lstStyle/>
        <a:p>
          <a:r>
            <a:rPr lang="en-US" dirty="0">
              <a:solidFill>
                <a:srgbClr val="1D1D1D"/>
              </a:solidFill>
              <a:latin typeface="Calibri" panose="020F0502020204030204" pitchFamily="34" charset="0"/>
            </a:rPr>
            <a:t>DLSPARE</a:t>
          </a:r>
        </a:p>
      </dgm:t>
    </dgm:pt>
    <dgm:pt modelId="{A4EBCE7E-DFE6-4129-89BC-94C03C2DCC67}" type="parTrans" cxnId="{BDFB00B5-00ED-4822-8A4E-6A1B3984D3AC}">
      <dgm:prSet/>
      <dgm:spPr/>
      <dgm:t>
        <a:bodyPr/>
        <a:lstStyle/>
        <a:p>
          <a:endParaRPr lang="en-US"/>
        </a:p>
      </dgm:t>
    </dgm:pt>
    <dgm:pt modelId="{1B651222-D6B7-476E-97C3-41009F0DDE26}" type="sibTrans" cxnId="{BDFB00B5-00ED-4822-8A4E-6A1B3984D3AC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C0062E91-52DF-4595-AA1D-8574FC42FD60}" type="pres">
      <dgm:prSet presAssocID="{593511FC-CF2F-4F3C-BAD4-1EEA32EEC849}" presName="composite" presStyleCnt="0"/>
      <dgm:spPr/>
    </dgm:pt>
    <dgm:pt modelId="{6F3FE468-B9E0-4606-AA77-42D5DA1FA8CC}" type="pres">
      <dgm:prSet presAssocID="{593511FC-CF2F-4F3C-BAD4-1EEA32EEC849}" presName="rect1" presStyleLbl="trAlignAcc1" presStyleIdx="0" presStyleCnt="3">
        <dgm:presLayoutVars>
          <dgm:bulletEnabled val="1"/>
        </dgm:presLayoutVars>
      </dgm:prSet>
      <dgm:spPr/>
    </dgm:pt>
    <dgm:pt modelId="{3126683F-5687-4DC8-8216-B1C71BCAC4EC}" type="pres">
      <dgm:prSet presAssocID="{593511FC-CF2F-4F3C-BAD4-1EEA32EEC849}" presName="rect2" presStyleLbl="fgImgPlace1" presStyleIdx="0" presStyleCnt="3"/>
      <dgm:spPr/>
    </dgm:pt>
    <dgm:pt modelId="{801AA1C1-36C6-4B82-B4BD-DFB0F3606852}" type="pres">
      <dgm:prSet presAssocID="{B483891D-97C5-4DC4-B19E-98082A65587E}" presName="sibTrans" presStyleCnt="0"/>
      <dgm:spPr/>
    </dgm:pt>
    <dgm:pt modelId="{41B07A06-D62B-4E23-9797-F4043ACB4F69}" type="pres">
      <dgm:prSet presAssocID="{8A7A5054-38DE-47C2-999E-8F54FB9AC388}" presName="composite" presStyleCnt="0"/>
      <dgm:spPr/>
    </dgm:pt>
    <dgm:pt modelId="{38998379-BA6C-4A28-A757-A71A39E69DAD}" type="pres">
      <dgm:prSet presAssocID="{8A7A5054-38DE-47C2-999E-8F54FB9AC388}" presName="rect1" presStyleLbl="trAlignAcc1" presStyleIdx="1" presStyleCnt="3">
        <dgm:presLayoutVars>
          <dgm:bulletEnabled val="1"/>
        </dgm:presLayoutVars>
      </dgm:prSet>
      <dgm:spPr/>
    </dgm:pt>
    <dgm:pt modelId="{DF9CD042-9811-4CB5-8399-630F347E67EA}" type="pres">
      <dgm:prSet presAssocID="{8A7A5054-38DE-47C2-999E-8F54FB9AC388}" presName="rect2" presStyleLbl="fgImgPlace1" presStyleIdx="1" presStyleCnt="3"/>
      <dgm:spPr/>
    </dgm:pt>
    <dgm:pt modelId="{B0496CEC-B33D-46E2-9B47-A41DB13B0179}" type="pres">
      <dgm:prSet presAssocID="{B0FE479A-92E4-44CA-B632-A94015B552D0}" presName="sibTrans" presStyleCnt="0"/>
      <dgm:spPr/>
    </dgm:pt>
    <dgm:pt modelId="{94937EF9-796F-412E-AAE9-57E2654D6B6E}" type="pres">
      <dgm:prSet presAssocID="{E7F73996-5AAA-4311-B04E-C1E82EE9F61A}" presName="composite" presStyleCnt="0"/>
      <dgm:spPr/>
    </dgm:pt>
    <dgm:pt modelId="{DB3C2F23-3E4C-460D-B1C7-4C0E9F51BD8F}" type="pres">
      <dgm:prSet presAssocID="{E7F73996-5AAA-4311-B04E-C1E82EE9F61A}" presName="rect1" presStyleLbl="trAlignAcc1" presStyleIdx="2" presStyleCnt="3">
        <dgm:presLayoutVars>
          <dgm:bulletEnabled val="1"/>
        </dgm:presLayoutVars>
      </dgm:prSet>
      <dgm:spPr/>
    </dgm:pt>
    <dgm:pt modelId="{686CC21D-6950-4ED5-A7DA-086E306C9CF0}" type="pres">
      <dgm:prSet presAssocID="{E7F73996-5AAA-4311-B04E-C1E82EE9F61A}" presName="rect2" presStyleLbl="fgImgPlace1" presStyleIdx="2" presStyleCnt="3"/>
      <dgm:spPr/>
    </dgm:pt>
  </dgm:ptLst>
  <dgm:cxnLst>
    <dgm:cxn modelId="{2B32D608-6987-47DF-9782-3D4BFE014056}" srcId="{593511FC-CF2F-4F3C-BAD4-1EEA32EEC849}" destId="{DD5C2D15-9CF4-42C1-82A2-F00A3A96882E}" srcOrd="2" destOrd="0" parTransId="{159F000E-BA85-497E-91E5-FFF19A7E72A0}" sibTransId="{C8BA7FF6-5E1B-4A82-A17E-E8F81859D266}"/>
    <dgm:cxn modelId="{338E5B0A-0869-46F6-879B-5A152DD6E1C7}" type="presOf" srcId="{E7F73996-5AAA-4311-B04E-C1E82EE9F61A}" destId="{DB3C2F23-3E4C-460D-B1C7-4C0E9F51BD8F}" srcOrd="0" destOrd="0" presId="urn:microsoft.com/office/officeart/2008/layout/PictureStrips"/>
    <dgm:cxn modelId="{E1CD080D-4902-4A96-ACFE-08CE2D7EBF44}" type="presOf" srcId="{8045E1B0-21C3-48FD-8660-3F3B0D17E3A4}" destId="{38998379-BA6C-4A28-A757-A71A39E69DAD}" srcOrd="0" destOrd="2" presId="urn:microsoft.com/office/officeart/2008/layout/PictureStrips"/>
    <dgm:cxn modelId="{16B1A512-FBF9-4190-84CE-2A8009FB4419}" type="presOf" srcId="{296231CD-E300-43A3-A855-4FC73D7DDDAE}" destId="{6F3FE468-B9E0-4606-AA77-42D5DA1FA8CC}" srcOrd="0" destOrd="2" presId="urn:microsoft.com/office/officeart/2008/layout/PictureStrips"/>
    <dgm:cxn modelId="{E2E2B665-DF2A-49B8-A4AC-962836CEA93E}" type="presOf" srcId="{593511FC-CF2F-4F3C-BAD4-1EEA32EEC849}" destId="{6F3FE468-B9E0-4606-AA77-42D5DA1FA8CC}" srcOrd="0" destOrd="0" presId="urn:microsoft.com/office/officeart/2008/layout/PictureStrips"/>
    <dgm:cxn modelId="{9BE37469-7554-44B6-84D2-0DAB9C1B2282}" srcId="{593511FC-CF2F-4F3C-BAD4-1EEA32EEC849}" destId="{11084F4A-3428-458A-8051-B13EF309AF84}" srcOrd="0" destOrd="0" parTransId="{F4945CE5-1783-405C-8DEE-F825E6B4CA12}" sibTransId="{534F61F4-6924-4B7F-BC42-23E874F3687A}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DAB56D6D-870E-4389-92DB-C5674934A218}" srcId="{593511FC-CF2F-4F3C-BAD4-1EEA32EEC849}" destId="{296231CD-E300-43A3-A855-4FC73D7DDDAE}" srcOrd="1" destOrd="0" parTransId="{70F22F65-3A33-40DD-B277-57598AABC5A3}" sibTransId="{7B1A04D2-4229-4E2D-BA91-5A484754DB64}"/>
    <dgm:cxn modelId="{89F8A85A-3464-4D0C-89B7-87167555571D}" srcId="{31AE14C7-5E47-4EB3-A418-0BB49A09D524}" destId="{E7F73996-5AAA-4311-B04E-C1E82EE9F61A}" srcOrd="2" destOrd="0" parTransId="{A5B279E3-8910-4A78-9859-350C606EB361}" sibTransId="{0A54917D-50FE-479F-81BD-84DE236FA4BB}"/>
    <dgm:cxn modelId="{75282280-1F34-4C47-B070-40B3CAEBE707}" type="presOf" srcId="{DD5C2D15-9CF4-42C1-82A2-F00A3A96882E}" destId="{6F3FE468-B9E0-4606-AA77-42D5DA1FA8CC}" srcOrd="0" destOrd="3" presId="urn:microsoft.com/office/officeart/2008/layout/PictureStrips"/>
    <dgm:cxn modelId="{432CBE9C-2193-4494-A1E3-CD832EA5E54C}" srcId="{31AE14C7-5E47-4EB3-A418-0BB49A09D524}" destId="{8A7A5054-38DE-47C2-999E-8F54FB9AC388}" srcOrd="1" destOrd="0" parTransId="{5EDD333E-06EF-454C-8B9C-F0E781EE2426}" sibTransId="{B0FE479A-92E4-44CA-B632-A94015B552D0}"/>
    <dgm:cxn modelId="{BDFB00B5-00ED-4822-8A4E-6A1B3984D3AC}" srcId="{E7F73996-5AAA-4311-B04E-C1E82EE9F61A}" destId="{7B4F7C3E-88E1-4EA9-92C8-B0AADCA7F7D9}" srcOrd="0" destOrd="0" parTransId="{A4EBCE7E-DFE6-4129-89BC-94C03C2DCC67}" sibTransId="{1B651222-D6B7-476E-97C3-41009F0DDE26}"/>
    <dgm:cxn modelId="{B95DC2C5-B352-4743-8272-AFE9F6038F45}" srcId="{8A7A5054-38DE-47C2-999E-8F54FB9AC388}" destId="{5EBFE539-DC51-43F6-A165-81DC7DDEAF65}" srcOrd="0" destOrd="0" parTransId="{5A1DA387-D15C-490D-B170-17CDBE291F0F}" sibTransId="{F659BA0D-E022-4EE0-9A98-124F158C3017}"/>
    <dgm:cxn modelId="{4B4A13D2-EACD-4BD6-915F-51B2DD7895D9}" srcId="{8A7A5054-38DE-47C2-999E-8F54FB9AC388}" destId="{8045E1B0-21C3-48FD-8660-3F3B0D17E3A4}" srcOrd="1" destOrd="0" parTransId="{F7F0C48C-A581-4079-B9CE-E2C67B3EDBF5}" sibTransId="{59BAA8E5-ADF4-441F-9A8B-5DBAB456D6F4}"/>
    <dgm:cxn modelId="{A98977D2-D6F7-41A6-A5EB-8B9846F8F6D1}" srcId="{31AE14C7-5E47-4EB3-A418-0BB49A09D524}" destId="{593511FC-CF2F-4F3C-BAD4-1EEA32EEC849}" srcOrd="0" destOrd="0" parTransId="{C1FDE1A9-A439-4197-ACF6-D6C5121FBA79}" sibTransId="{B483891D-97C5-4DC4-B19E-98082A65587E}"/>
    <dgm:cxn modelId="{B56B98D4-4E46-4490-9C19-7788B6C268EC}" type="presOf" srcId="{11084F4A-3428-458A-8051-B13EF309AF84}" destId="{6F3FE468-B9E0-4606-AA77-42D5DA1FA8CC}" srcOrd="0" destOrd="1" presId="urn:microsoft.com/office/officeart/2008/layout/PictureStrips"/>
    <dgm:cxn modelId="{73D648D7-7B92-4131-8609-70A387B7CB06}" type="presOf" srcId="{7B4F7C3E-88E1-4EA9-92C8-B0AADCA7F7D9}" destId="{DB3C2F23-3E4C-460D-B1C7-4C0E9F51BD8F}" srcOrd="0" destOrd="1" presId="urn:microsoft.com/office/officeart/2008/layout/PictureStrips"/>
    <dgm:cxn modelId="{4C041AE2-363C-408B-88A9-7A4B5473C28D}" type="presOf" srcId="{5EBFE539-DC51-43F6-A165-81DC7DDEAF65}" destId="{38998379-BA6C-4A28-A757-A71A39E69DAD}" srcOrd="0" destOrd="1" presId="urn:microsoft.com/office/officeart/2008/layout/PictureStrips"/>
    <dgm:cxn modelId="{A18F71E4-7F0E-4785-A32D-E4149FD02D22}" type="presOf" srcId="{8A7A5054-38DE-47C2-999E-8F54FB9AC388}" destId="{38998379-BA6C-4A28-A757-A71A39E69DAD}" srcOrd="0" destOrd="0" presId="urn:microsoft.com/office/officeart/2008/layout/PictureStrips"/>
    <dgm:cxn modelId="{B566ABC3-B1F2-4575-B090-77A8C020F0B1}" type="presParOf" srcId="{CB67B564-54A9-45CE-8A69-1B6C398252D5}" destId="{C0062E91-52DF-4595-AA1D-8574FC42FD60}" srcOrd="0" destOrd="0" presId="urn:microsoft.com/office/officeart/2008/layout/PictureStrips"/>
    <dgm:cxn modelId="{8ADCB4F8-B2F7-48F3-8299-F6151D0EBD70}" type="presParOf" srcId="{C0062E91-52DF-4595-AA1D-8574FC42FD60}" destId="{6F3FE468-B9E0-4606-AA77-42D5DA1FA8CC}" srcOrd="0" destOrd="0" presId="urn:microsoft.com/office/officeart/2008/layout/PictureStrips"/>
    <dgm:cxn modelId="{1C8D7BFC-CB42-42DA-B4B5-BE32EFC710AE}" type="presParOf" srcId="{C0062E91-52DF-4595-AA1D-8574FC42FD60}" destId="{3126683F-5687-4DC8-8216-B1C71BCAC4EC}" srcOrd="1" destOrd="0" presId="urn:microsoft.com/office/officeart/2008/layout/PictureStrips"/>
    <dgm:cxn modelId="{6800FBB1-6876-4B40-BB09-45D164BAD1FA}" type="presParOf" srcId="{CB67B564-54A9-45CE-8A69-1B6C398252D5}" destId="{801AA1C1-36C6-4B82-B4BD-DFB0F3606852}" srcOrd="1" destOrd="0" presId="urn:microsoft.com/office/officeart/2008/layout/PictureStrips"/>
    <dgm:cxn modelId="{744A7E25-CA91-4394-94EF-896E1686F5A7}" type="presParOf" srcId="{CB67B564-54A9-45CE-8A69-1B6C398252D5}" destId="{41B07A06-D62B-4E23-9797-F4043ACB4F69}" srcOrd="2" destOrd="0" presId="urn:microsoft.com/office/officeart/2008/layout/PictureStrips"/>
    <dgm:cxn modelId="{161E0A6D-34C8-4D1D-AF59-5BD3FDC166D5}" type="presParOf" srcId="{41B07A06-D62B-4E23-9797-F4043ACB4F69}" destId="{38998379-BA6C-4A28-A757-A71A39E69DAD}" srcOrd="0" destOrd="0" presId="urn:microsoft.com/office/officeart/2008/layout/PictureStrips"/>
    <dgm:cxn modelId="{24612E4D-F747-4913-80AD-3C146D29E6D0}" type="presParOf" srcId="{41B07A06-D62B-4E23-9797-F4043ACB4F69}" destId="{DF9CD042-9811-4CB5-8399-630F347E67EA}" srcOrd="1" destOrd="0" presId="urn:microsoft.com/office/officeart/2008/layout/PictureStrips"/>
    <dgm:cxn modelId="{D8348F63-E6D0-45EA-9862-3FEDAA9D015E}" type="presParOf" srcId="{CB67B564-54A9-45CE-8A69-1B6C398252D5}" destId="{B0496CEC-B33D-46E2-9B47-A41DB13B0179}" srcOrd="3" destOrd="0" presId="urn:microsoft.com/office/officeart/2008/layout/PictureStrips"/>
    <dgm:cxn modelId="{8E06027A-2EDD-4E48-93A7-894A1EC2858A}" type="presParOf" srcId="{CB67B564-54A9-45CE-8A69-1B6C398252D5}" destId="{94937EF9-796F-412E-AAE9-57E2654D6B6E}" srcOrd="4" destOrd="0" presId="urn:microsoft.com/office/officeart/2008/layout/PictureStrips"/>
    <dgm:cxn modelId="{0A4BE833-3EA9-4574-8FE0-8467AF99546C}" type="presParOf" srcId="{94937EF9-796F-412E-AAE9-57E2654D6B6E}" destId="{DB3C2F23-3E4C-460D-B1C7-4C0E9F51BD8F}" srcOrd="0" destOrd="0" presId="urn:microsoft.com/office/officeart/2008/layout/PictureStrips"/>
    <dgm:cxn modelId="{C9FEBD76-7E72-4111-AEC7-99FA61F73827}" type="presParOf" srcId="{94937EF9-796F-412E-AAE9-57E2654D6B6E}" destId="{686CC21D-6950-4ED5-A7DA-086E306C9CF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511FC-CF2F-4F3C-BAD4-1EEA32EEC84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</a:rPr>
            <a:t>Fast Segmentation of Anatomy and Abnormality </a:t>
          </a:r>
          <a:endParaRPr lang="en-US" dirty="0"/>
        </a:p>
      </dgm:t>
    </dgm:pt>
    <dgm:pt modelId="{C1FDE1A9-A439-4197-ACF6-D6C5121FBA79}" type="parTrans" cxnId="{A98977D2-D6F7-41A6-A5EB-8B9846F8F6D1}">
      <dgm:prSet/>
      <dgm:spPr/>
      <dgm:t>
        <a:bodyPr/>
        <a:lstStyle/>
        <a:p>
          <a:endParaRPr lang="en-US"/>
        </a:p>
      </dgm:t>
    </dgm:pt>
    <dgm:pt modelId="{B483891D-97C5-4DC4-B19E-98082A65587E}" type="sibTrans" cxnId="{A98977D2-D6F7-41A6-A5EB-8B9846F8F6D1}">
      <dgm:prSet/>
      <dgm:spPr/>
      <dgm:t>
        <a:bodyPr/>
        <a:lstStyle/>
        <a:p>
          <a:endParaRPr lang="en-US"/>
        </a:p>
      </dgm:t>
    </dgm:pt>
    <dgm:pt modelId="{C24C8E17-686D-4835-B43B-9E1E020C3130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</a:rPr>
            <a:t>(DLICV)</a:t>
          </a:r>
          <a:endParaRPr lang="en-US" dirty="0"/>
        </a:p>
      </dgm:t>
    </dgm:pt>
    <dgm:pt modelId="{32B57232-04B1-435F-8688-310944DFA812}" type="parTrans" cxnId="{9A35C43B-AD88-4EE4-9D65-8927DD4511A9}">
      <dgm:prSet/>
      <dgm:spPr/>
      <dgm:t>
        <a:bodyPr/>
        <a:lstStyle/>
        <a:p>
          <a:endParaRPr lang="en-US"/>
        </a:p>
      </dgm:t>
    </dgm:pt>
    <dgm:pt modelId="{44120340-4755-4A99-87ED-B938D360A2F6}" type="sibTrans" cxnId="{9A35C43B-AD88-4EE4-9D65-8927DD4511A9}">
      <dgm:prSet/>
      <dgm:spPr/>
      <dgm:t>
        <a:bodyPr/>
        <a:lstStyle/>
        <a:p>
          <a:endParaRPr lang="en-US"/>
        </a:p>
      </dgm:t>
    </dgm:pt>
    <dgm:pt modelId="{64E5BC6F-A894-4067-99A4-9EB0A4B911AB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</a:rPr>
            <a:t>Multi-Resolution Structural Covariance Patterns</a:t>
          </a:r>
          <a:endParaRPr lang="en-US" dirty="0"/>
        </a:p>
      </dgm:t>
    </dgm:pt>
    <dgm:pt modelId="{864BFD0C-345F-4750-B087-D03BE1FC768C}" type="parTrans" cxnId="{2E426D3B-57AC-4D6C-8BD6-512CBEE038FC}">
      <dgm:prSet/>
      <dgm:spPr/>
      <dgm:t>
        <a:bodyPr/>
        <a:lstStyle/>
        <a:p>
          <a:endParaRPr lang="en-US"/>
        </a:p>
      </dgm:t>
    </dgm:pt>
    <dgm:pt modelId="{0E83B367-08B3-49BD-A116-2DB02B3D5DC7}" type="sibTrans" cxnId="{2E426D3B-57AC-4D6C-8BD6-512CBEE038FC}">
      <dgm:prSet/>
      <dgm:spPr/>
      <dgm:t>
        <a:bodyPr/>
        <a:lstStyle/>
        <a:p>
          <a:endParaRPr lang="en-US"/>
        </a:p>
      </dgm:t>
    </dgm:pt>
    <dgm:pt modelId="{6B52B1AB-0549-4EC1-9A03-861FD4E9A5EA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</a:rPr>
            <a:t>(sopNMF)</a:t>
          </a:r>
          <a:endParaRPr lang="en-US" dirty="0"/>
        </a:p>
      </dgm:t>
    </dgm:pt>
    <dgm:pt modelId="{567D0F6D-E925-4AF9-80B7-C9330E08B2CC}" type="parTrans" cxnId="{963C5911-8552-481F-86C0-13F7EDDF4148}">
      <dgm:prSet/>
      <dgm:spPr/>
      <dgm:t>
        <a:bodyPr/>
        <a:lstStyle/>
        <a:p>
          <a:endParaRPr lang="en-US"/>
        </a:p>
      </dgm:t>
    </dgm:pt>
    <dgm:pt modelId="{0B187948-A755-4165-BC37-B3263C8A11BC}" type="sibTrans" cxnId="{963C5911-8552-481F-86C0-13F7EDDF4148}">
      <dgm:prSet/>
      <dgm:spPr/>
      <dgm:t>
        <a:bodyPr/>
        <a:lstStyle/>
        <a:p>
          <a:endParaRPr lang="en-US"/>
        </a:p>
      </dgm:t>
    </dgm:pt>
    <dgm:pt modelId="{55FF4F65-6AB7-402D-9BE9-5327A0F60946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</a:rPr>
            <a:t>End-to-end Processing Pipelines for fMRI and DTI Analysis</a:t>
          </a:r>
          <a:endParaRPr lang="en-US" dirty="0"/>
        </a:p>
      </dgm:t>
    </dgm:pt>
    <dgm:pt modelId="{68863D38-E087-445F-878B-692658427C40}" type="parTrans" cxnId="{ED837F00-111C-40BE-ABD1-3138B6C97B9F}">
      <dgm:prSet/>
      <dgm:spPr/>
      <dgm:t>
        <a:bodyPr/>
        <a:lstStyle/>
        <a:p>
          <a:endParaRPr lang="en-US"/>
        </a:p>
      </dgm:t>
    </dgm:pt>
    <dgm:pt modelId="{5DF0C31F-F58A-41EB-8942-E7364DAB2419}" type="sibTrans" cxnId="{ED837F00-111C-40BE-ABD1-3138B6C97B9F}">
      <dgm:prSet/>
      <dgm:spPr/>
      <dgm:t>
        <a:bodyPr/>
        <a:lstStyle/>
        <a:p>
          <a:endParaRPr lang="en-US"/>
        </a:p>
      </dgm:t>
    </dgm:pt>
    <dgm:pt modelId="{49F1A080-8EA6-4E0B-A49D-EEBAF26D600F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</a:rPr>
            <a:t>(fMRIPrep)</a:t>
          </a:r>
          <a:endParaRPr lang="en-US" dirty="0"/>
        </a:p>
      </dgm:t>
    </dgm:pt>
    <dgm:pt modelId="{33526B40-7770-4D4F-86CD-188419350FDD}" type="parTrans" cxnId="{C4F4B132-6D4F-445E-9740-F47774451AC1}">
      <dgm:prSet/>
      <dgm:spPr/>
      <dgm:t>
        <a:bodyPr/>
        <a:lstStyle/>
        <a:p>
          <a:endParaRPr lang="en-US"/>
        </a:p>
      </dgm:t>
    </dgm:pt>
    <dgm:pt modelId="{F23AF571-F22A-4E95-8D85-60B374BAB858}" type="sibTrans" cxnId="{C4F4B132-6D4F-445E-9740-F47774451AC1}">
      <dgm:prSet/>
      <dgm:spPr/>
      <dgm:t>
        <a:bodyPr/>
        <a:lstStyle/>
        <a:p>
          <a:endParaRPr lang="en-US"/>
        </a:p>
      </dgm:t>
    </dgm:pt>
    <dgm:pt modelId="{EEB715C5-2F32-42C0-BFFE-744B00AF1A36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</a:rPr>
            <a:t>(DLMUSE)</a:t>
          </a:r>
        </a:p>
      </dgm:t>
    </dgm:pt>
    <dgm:pt modelId="{28CA3DBE-06A5-4A64-AFAD-8944FF0302C0}" type="parTrans" cxnId="{E5C6F47A-B146-4F05-9AB6-42481F0D01BB}">
      <dgm:prSet/>
      <dgm:spPr/>
      <dgm:t>
        <a:bodyPr/>
        <a:lstStyle/>
        <a:p>
          <a:endParaRPr lang="en-US"/>
        </a:p>
      </dgm:t>
    </dgm:pt>
    <dgm:pt modelId="{A1D52FE2-6D5F-4D02-A9CE-E468E26AB14C}" type="sibTrans" cxnId="{E5C6F47A-B146-4F05-9AB6-42481F0D01BB}">
      <dgm:prSet/>
      <dgm:spPr/>
      <dgm:t>
        <a:bodyPr/>
        <a:lstStyle/>
        <a:p>
          <a:endParaRPr lang="en-US"/>
        </a:p>
      </dgm:t>
    </dgm:pt>
    <dgm:pt modelId="{6285569D-2994-48BA-9E10-E8057661834D}">
      <dgm:prSet/>
      <dgm:spPr/>
      <dgm:t>
        <a:bodyPr/>
        <a:lstStyle/>
        <a:p>
          <a:r>
            <a:rPr lang="en-US">
              <a:latin typeface="Calibri" panose="020F0502020204030204" pitchFamily="34" charset="0"/>
            </a:rPr>
            <a:t>(DLWMLS)</a:t>
          </a:r>
          <a:endParaRPr lang="en-US" dirty="0">
            <a:latin typeface="Calibri" panose="020F0502020204030204" pitchFamily="34" charset="0"/>
          </a:endParaRPr>
        </a:p>
      </dgm:t>
    </dgm:pt>
    <dgm:pt modelId="{3E6C3993-7C68-4443-9276-5708A504A879}" type="parTrans" cxnId="{F5BCAE07-D91A-448C-9076-53287F6CAB88}">
      <dgm:prSet/>
      <dgm:spPr/>
      <dgm:t>
        <a:bodyPr/>
        <a:lstStyle/>
        <a:p>
          <a:endParaRPr lang="en-US"/>
        </a:p>
      </dgm:t>
    </dgm:pt>
    <dgm:pt modelId="{EE78769C-7146-419C-A064-5118B0F98CC6}" type="sibTrans" cxnId="{F5BCAE07-D91A-448C-9076-53287F6CAB88}">
      <dgm:prSet/>
      <dgm:spPr/>
      <dgm:t>
        <a:bodyPr/>
        <a:lstStyle/>
        <a:p>
          <a:endParaRPr lang="en-US"/>
        </a:p>
      </dgm:t>
    </dgm:pt>
    <dgm:pt modelId="{BCAE0385-2C1F-4F08-8C89-65ACBC80A6DB}">
      <dgm:prSet/>
      <dgm:spPr/>
      <dgm:t>
        <a:bodyPr/>
        <a:lstStyle/>
        <a:p>
          <a:r>
            <a:rPr lang="en-US">
              <a:latin typeface="Calibri" panose="020F0502020204030204" pitchFamily="34" charset="0"/>
            </a:rPr>
            <a:t>(XCP-D)</a:t>
          </a:r>
          <a:endParaRPr lang="en-US" dirty="0">
            <a:latin typeface="Calibri" panose="020F0502020204030204" pitchFamily="34" charset="0"/>
          </a:endParaRPr>
        </a:p>
      </dgm:t>
    </dgm:pt>
    <dgm:pt modelId="{1C256123-1C23-4A29-99DB-B3E2AC559F65}" type="parTrans" cxnId="{40F25236-7EB8-457E-B9E2-7960E29AEFCA}">
      <dgm:prSet/>
      <dgm:spPr/>
      <dgm:t>
        <a:bodyPr/>
        <a:lstStyle/>
        <a:p>
          <a:endParaRPr lang="en-US"/>
        </a:p>
      </dgm:t>
    </dgm:pt>
    <dgm:pt modelId="{318D7DA1-B7EA-472F-98CA-99022D71A195}" type="sibTrans" cxnId="{40F25236-7EB8-457E-B9E2-7960E29AEFCA}">
      <dgm:prSet/>
      <dgm:spPr/>
      <dgm:t>
        <a:bodyPr/>
        <a:lstStyle/>
        <a:p>
          <a:endParaRPr lang="en-US"/>
        </a:p>
      </dgm:t>
    </dgm:pt>
    <dgm:pt modelId="{4F782BBC-7709-46FF-877A-964D8E5D043F}">
      <dgm:prSet/>
      <dgm:spPr/>
      <dgm:t>
        <a:bodyPr/>
        <a:lstStyle/>
        <a:p>
          <a:r>
            <a:rPr lang="en-US">
              <a:latin typeface="Calibri" panose="020F0502020204030204" pitchFamily="34" charset="0"/>
            </a:rPr>
            <a:t>(DTIPrep)</a:t>
          </a:r>
          <a:endParaRPr lang="en-US" dirty="0">
            <a:latin typeface="Calibri" panose="020F0502020204030204" pitchFamily="34" charset="0"/>
          </a:endParaRPr>
        </a:p>
      </dgm:t>
    </dgm:pt>
    <dgm:pt modelId="{57CC05C6-20DE-43A6-BC73-03434F84A82B}" type="parTrans" cxnId="{3B66387D-7B41-4A0B-8FD2-8F1300BB38BF}">
      <dgm:prSet/>
      <dgm:spPr/>
      <dgm:t>
        <a:bodyPr/>
        <a:lstStyle/>
        <a:p>
          <a:endParaRPr lang="en-US"/>
        </a:p>
      </dgm:t>
    </dgm:pt>
    <dgm:pt modelId="{F8113050-8521-4E21-AEA5-A762A17F0634}" type="sibTrans" cxnId="{3B66387D-7B41-4A0B-8FD2-8F1300BB38BF}">
      <dgm:prSet/>
      <dgm:spPr/>
      <dgm:t>
        <a:bodyPr/>
        <a:lstStyle/>
        <a:p>
          <a:endParaRPr lang="en-US"/>
        </a:p>
      </dgm:t>
    </dgm:pt>
    <dgm:pt modelId="{345CB23B-1032-40B9-947B-68FC69C263FD}">
      <dgm:prSet/>
      <dgm:spPr/>
      <dgm:t>
        <a:bodyPr/>
        <a:lstStyle/>
        <a:p>
          <a:r>
            <a:rPr lang="en-US">
              <a:latin typeface="Calibri" panose="020F0502020204030204" pitchFamily="34" charset="0"/>
            </a:rPr>
            <a:t>(pNet)</a:t>
          </a:r>
          <a:endParaRPr lang="en-US" dirty="0">
            <a:latin typeface="Calibri" panose="020F0502020204030204" pitchFamily="34" charset="0"/>
          </a:endParaRPr>
        </a:p>
      </dgm:t>
    </dgm:pt>
    <dgm:pt modelId="{2B435CF2-AEE4-4A5B-9BE2-01A2662DECF7}" type="parTrans" cxnId="{FB857CA3-0D54-4D64-AD87-A68D3A5F70CE}">
      <dgm:prSet/>
      <dgm:spPr/>
      <dgm:t>
        <a:bodyPr/>
        <a:lstStyle/>
        <a:p>
          <a:endParaRPr lang="en-US"/>
        </a:p>
      </dgm:t>
    </dgm:pt>
    <dgm:pt modelId="{5D7814A3-D5AA-437C-8665-8D321127E12D}" type="sibTrans" cxnId="{FB857CA3-0D54-4D64-AD87-A68D3A5F70CE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C0062E91-52DF-4595-AA1D-8574FC42FD60}" type="pres">
      <dgm:prSet presAssocID="{593511FC-CF2F-4F3C-BAD4-1EEA32EEC849}" presName="composite" presStyleCnt="0"/>
      <dgm:spPr/>
    </dgm:pt>
    <dgm:pt modelId="{6F3FE468-B9E0-4606-AA77-42D5DA1FA8CC}" type="pres">
      <dgm:prSet presAssocID="{593511FC-CF2F-4F3C-BAD4-1EEA32EEC849}" presName="rect1" presStyleLbl="trAlignAcc1" presStyleIdx="0" presStyleCnt="3">
        <dgm:presLayoutVars>
          <dgm:bulletEnabled val="1"/>
        </dgm:presLayoutVars>
      </dgm:prSet>
      <dgm:spPr/>
    </dgm:pt>
    <dgm:pt modelId="{3126683F-5687-4DC8-8216-B1C71BCAC4EC}" type="pres">
      <dgm:prSet presAssocID="{593511FC-CF2F-4F3C-BAD4-1EEA32EEC849}" presName="rect2" presStyleLbl="fgImgPlace1" presStyleIdx="0" presStyleCnt="3"/>
      <dgm:spPr/>
    </dgm:pt>
    <dgm:pt modelId="{801AA1C1-36C6-4B82-B4BD-DFB0F3606852}" type="pres">
      <dgm:prSet presAssocID="{B483891D-97C5-4DC4-B19E-98082A65587E}" presName="sibTrans" presStyleCnt="0"/>
      <dgm:spPr/>
    </dgm:pt>
    <dgm:pt modelId="{C9A3C7DB-8043-495B-83C3-4E2EC65ECC36}" type="pres">
      <dgm:prSet presAssocID="{64E5BC6F-A894-4067-99A4-9EB0A4B911AB}" presName="composite" presStyleCnt="0"/>
      <dgm:spPr/>
    </dgm:pt>
    <dgm:pt modelId="{E9E65159-A4B0-451C-9952-34392C735EF5}" type="pres">
      <dgm:prSet presAssocID="{64E5BC6F-A894-4067-99A4-9EB0A4B911AB}" presName="rect1" presStyleLbl="trAlignAcc1" presStyleIdx="1" presStyleCnt="3">
        <dgm:presLayoutVars>
          <dgm:bulletEnabled val="1"/>
        </dgm:presLayoutVars>
      </dgm:prSet>
      <dgm:spPr/>
    </dgm:pt>
    <dgm:pt modelId="{0EAB5E90-4409-420E-B306-D183C69804B7}" type="pres">
      <dgm:prSet presAssocID="{64E5BC6F-A894-4067-99A4-9EB0A4B911AB}" presName="rect2" presStyleLbl="fgImgPlace1" presStyleIdx="1" presStyleCnt="3"/>
      <dgm:spPr/>
    </dgm:pt>
    <dgm:pt modelId="{5B843B28-1349-4389-B9CF-69D7AEE5C6C7}" type="pres">
      <dgm:prSet presAssocID="{0E83B367-08B3-49BD-A116-2DB02B3D5DC7}" presName="sibTrans" presStyleCnt="0"/>
      <dgm:spPr/>
    </dgm:pt>
    <dgm:pt modelId="{99BF5ECA-25FA-45E8-9E0C-FDA5BF0FC712}" type="pres">
      <dgm:prSet presAssocID="{55FF4F65-6AB7-402D-9BE9-5327A0F60946}" presName="composite" presStyleCnt="0"/>
      <dgm:spPr/>
    </dgm:pt>
    <dgm:pt modelId="{80BD4E8B-61CE-4E05-9E89-73986EDD4475}" type="pres">
      <dgm:prSet presAssocID="{55FF4F65-6AB7-402D-9BE9-5327A0F60946}" presName="rect1" presStyleLbl="trAlignAcc1" presStyleIdx="2" presStyleCnt="3">
        <dgm:presLayoutVars>
          <dgm:bulletEnabled val="1"/>
        </dgm:presLayoutVars>
      </dgm:prSet>
      <dgm:spPr/>
    </dgm:pt>
    <dgm:pt modelId="{D2AE82E3-F295-4BB6-8232-5572873F588B}" type="pres">
      <dgm:prSet presAssocID="{55FF4F65-6AB7-402D-9BE9-5327A0F60946}" presName="rect2" presStyleLbl="fgImgPlace1" presStyleIdx="2" presStyleCnt="3"/>
      <dgm:spPr/>
    </dgm:pt>
  </dgm:ptLst>
  <dgm:cxnLst>
    <dgm:cxn modelId="{ED837F00-111C-40BE-ABD1-3138B6C97B9F}" srcId="{31AE14C7-5E47-4EB3-A418-0BB49A09D524}" destId="{55FF4F65-6AB7-402D-9BE9-5327A0F60946}" srcOrd="2" destOrd="0" parTransId="{68863D38-E087-445F-878B-692658427C40}" sibTransId="{5DF0C31F-F58A-41EB-8942-E7364DAB2419}"/>
    <dgm:cxn modelId="{56277601-5ACD-42C3-A07B-D1430D19D216}" type="presOf" srcId="{55FF4F65-6AB7-402D-9BE9-5327A0F60946}" destId="{80BD4E8B-61CE-4E05-9E89-73986EDD4475}" srcOrd="0" destOrd="0" presId="urn:microsoft.com/office/officeart/2008/layout/PictureStrips"/>
    <dgm:cxn modelId="{F5BCAE07-D91A-448C-9076-53287F6CAB88}" srcId="{593511FC-CF2F-4F3C-BAD4-1EEA32EEC849}" destId="{6285569D-2994-48BA-9E10-E8057661834D}" srcOrd="2" destOrd="0" parTransId="{3E6C3993-7C68-4443-9276-5708A504A879}" sibTransId="{EE78769C-7146-419C-A064-5118B0F98CC6}"/>
    <dgm:cxn modelId="{D1F53308-02E3-40B5-8CF9-78FC0C70CDBD}" type="presOf" srcId="{4F782BBC-7709-46FF-877A-964D8E5D043F}" destId="{80BD4E8B-61CE-4E05-9E89-73986EDD4475}" srcOrd="0" destOrd="3" presId="urn:microsoft.com/office/officeart/2008/layout/PictureStrips"/>
    <dgm:cxn modelId="{963C5911-8552-481F-86C0-13F7EDDF4148}" srcId="{64E5BC6F-A894-4067-99A4-9EB0A4B911AB}" destId="{6B52B1AB-0549-4EC1-9A03-861FD4E9A5EA}" srcOrd="0" destOrd="0" parTransId="{567D0F6D-E925-4AF9-80B7-C9330E08B2CC}" sibTransId="{0B187948-A755-4165-BC37-B3263C8A11BC}"/>
    <dgm:cxn modelId="{0F6F7F1E-0C7D-46F6-999C-F748579DA0BF}" type="presOf" srcId="{BCAE0385-2C1F-4F08-8C89-65ACBC80A6DB}" destId="{80BD4E8B-61CE-4E05-9E89-73986EDD4475}" srcOrd="0" destOrd="2" presId="urn:microsoft.com/office/officeart/2008/layout/PictureStrips"/>
    <dgm:cxn modelId="{C4F4B132-6D4F-445E-9740-F47774451AC1}" srcId="{55FF4F65-6AB7-402D-9BE9-5327A0F60946}" destId="{49F1A080-8EA6-4E0B-A49D-EEBAF26D600F}" srcOrd="0" destOrd="0" parTransId="{33526B40-7770-4D4F-86CD-188419350FDD}" sibTransId="{F23AF571-F22A-4E95-8D85-60B374BAB858}"/>
    <dgm:cxn modelId="{40F25236-7EB8-457E-B9E2-7960E29AEFCA}" srcId="{55FF4F65-6AB7-402D-9BE9-5327A0F60946}" destId="{BCAE0385-2C1F-4F08-8C89-65ACBC80A6DB}" srcOrd="1" destOrd="0" parTransId="{1C256123-1C23-4A29-99DB-B3E2AC559F65}" sibTransId="{318D7DA1-B7EA-472F-98CA-99022D71A195}"/>
    <dgm:cxn modelId="{2E426D3B-57AC-4D6C-8BD6-512CBEE038FC}" srcId="{31AE14C7-5E47-4EB3-A418-0BB49A09D524}" destId="{64E5BC6F-A894-4067-99A4-9EB0A4B911AB}" srcOrd="1" destOrd="0" parTransId="{864BFD0C-345F-4750-B087-D03BE1FC768C}" sibTransId="{0E83B367-08B3-49BD-A116-2DB02B3D5DC7}"/>
    <dgm:cxn modelId="{9A35C43B-AD88-4EE4-9D65-8927DD4511A9}" srcId="{593511FC-CF2F-4F3C-BAD4-1EEA32EEC849}" destId="{C24C8E17-686D-4835-B43B-9E1E020C3130}" srcOrd="0" destOrd="0" parTransId="{32B57232-04B1-435F-8688-310944DFA812}" sibTransId="{44120340-4755-4A99-87ED-B938D360A2F6}"/>
    <dgm:cxn modelId="{E2E2B665-DF2A-49B8-A4AC-962836CEA93E}" type="presOf" srcId="{593511FC-CF2F-4F3C-BAD4-1EEA32EEC849}" destId="{6F3FE468-B9E0-4606-AA77-42D5DA1FA8CC}" srcOrd="0" destOrd="0" presId="urn:microsoft.com/office/officeart/2008/layout/PictureStrips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E5C6F47A-B146-4F05-9AB6-42481F0D01BB}" srcId="{593511FC-CF2F-4F3C-BAD4-1EEA32EEC849}" destId="{EEB715C5-2F32-42C0-BFFE-744B00AF1A36}" srcOrd="1" destOrd="0" parTransId="{28CA3DBE-06A5-4A64-AFAD-8944FF0302C0}" sibTransId="{A1D52FE2-6D5F-4D02-A9CE-E468E26AB14C}"/>
    <dgm:cxn modelId="{3B66387D-7B41-4A0B-8FD2-8F1300BB38BF}" srcId="{55FF4F65-6AB7-402D-9BE9-5327A0F60946}" destId="{4F782BBC-7709-46FF-877A-964D8E5D043F}" srcOrd="2" destOrd="0" parTransId="{57CC05C6-20DE-43A6-BC73-03434F84A82B}" sibTransId="{F8113050-8521-4E21-AEA5-A762A17F0634}"/>
    <dgm:cxn modelId="{719DF784-4FD6-4496-BFE2-7EC177538E2F}" type="presOf" srcId="{49F1A080-8EA6-4E0B-A49D-EEBAF26D600F}" destId="{80BD4E8B-61CE-4E05-9E89-73986EDD4475}" srcOrd="0" destOrd="1" presId="urn:microsoft.com/office/officeart/2008/layout/PictureStrips"/>
    <dgm:cxn modelId="{D056F397-9FA5-42DC-A6B5-B869E19CE808}" type="presOf" srcId="{C24C8E17-686D-4835-B43B-9E1E020C3130}" destId="{6F3FE468-B9E0-4606-AA77-42D5DA1FA8CC}" srcOrd="0" destOrd="1" presId="urn:microsoft.com/office/officeart/2008/layout/PictureStrips"/>
    <dgm:cxn modelId="{496DFC97-2831-48A8-82F2-B1363EB0E97B}" type="presOf" srcId="{6B52B1AB-0549-4EC1-9A03-861FD4E9A5EA}" destId="{E9E65159-A4B0-451C-9952-34392C735EF5}" srcOrd="0" destOrd="1" presId="urn:microsoft.com/office/officeart/2008/layout/PictureStrips"/>
    <dgm:cxn modelId="{CB3994A2-133B-408B-B6A9-7BA98370521B}" type="presOf" srcId="{EEB715C5-2F32-42C0-BFFE-744B00AF1A36}" destId="{6F3FE468-B9E0-4606-AA77-42D5DA1FA8CC}" srcOrd="0" destOrd="2" presId="urn:microsoft.com/office/officeart/2008/layout/PictureStrips"/>
    <dgm:cxn modelId="{FB857CA3-0D54-4D64-AD87-A68D3A5F70CE}" srcId="{55FF4F65-6AB7-402D-9BE9-5327A0F60946}" destId="{345CB23B-1032-40B9-947B-68FC69C263FD}" srcOrd="3" destOrd="0" parTransId="{2B435CF2-AEE4-4A5B-9BE2-01A2662DECF7}" sibTransId="{5D7814A3-D5AA-437C-8665-8D321127E12D}"/>
    <dgm:cxn modelId="{6DEF0CA4-BF3B-407C-8470-92DE3E900C37}" type="presOf" srcId="{64E5BC6F-A894-4067-99A4-9EB0A4B911AB}" destId="{E9E65159-A4B0-451C-9952-34392C735EF5}" srcOrd="0" destOrd="0" presId="urn:microsoft.com/office/officeart/2008/layout/PictureStrips"/>
    <dgm:cxn modelId="{A98977D2-D6F7-41A6-A5EB-8B9846F8F6D1}" srcId="{31AE14C7-5E47-4EB3-A418-0BB49A09D524}" destId="{593511FC-CF2F-4F3C-BAD4-1EEA32EEC849}" srcOrd="0" destOrd="0" parTransId="{C1FDE1A9-A439-4197-ACF6-D6C5121FBA79}" sibTransId="{B483891D-97C5-4DC4-B19E-98082A65587E}"/>
    <dgm:cxn modelId="{EA1337D8-913E-402A-8D95-BCFBC69EF8EB}" type="presOf" srcId="{345CB23B-1032-40B9-947B-68FC69C263FD}" destId="{80BD4E8B-61CE-4E05-9E89-73986EDD4475}" srcOrd="0" destOrd="4" presId="urn:microsoft.com/office/officeart/2008/layout/PictureStrips"/>
    <dgm:cxn modelId="{7478E3D9-CE27-4834-9905-A835DFA71714}" type="presOf" srcId="{6285569D-2994-48BA-9E10-E8057661834D}" destId="{6F3FE468-B9E0-4606-AA77-42D5DA1FA8CC}" srcOrd="0" destOrd="3" presId="urn:microsoft.com/office/officeart/2008/layout/PictureStrips"/>
    <dgm:cxn modelId="{B566ABC3-B1F2-4575-B090-77A8C020F0B1}" type="presParOf" srcId="{CB67B564-54A9-45CE-8A69-1B6C398252D5}" destId="{C0062E91-52DF-4595-AA1D-8574FC42FD60}" srcOrd="0" destOrd="0" presId="urn:microsoft.com/office/officeart/2008/layout/PictureStrips"/>
    <dgm:cxn modelId="{8ADCB4F8-B2F7-48F3-8299-F6151D0EBD70}" type="presParOf" srcId="{C0062E91-52DF-4595-AA1D-8574FC42FD60}" destId="{6F3FE468-B9E0-4606-AA77-42D5DA1FA8CC}" srcOrd="0" destOrd="0" presId="urn:microsoft.com/office/officeart/2008/layout/PictureStrips"/>
    <dgm:cxn modelId="{1C8D7BFC-CB42-42DA-B4B5-BE32EFC710AE}" type="presParOf" srcId="{C0062E91-52DF-4595-AA1D-8574FC42FD60}" destId="{3126683F-5687-4DC8-8216-B1C71BCAC4EC}" srcOrd="1" destOrd="0" presId="urn:microsoft.com/office/officeart/2008/layout/PictureStrips"/>
    <dgm:cxn modelId="{6800FBB1-6876-4B40-BB09-45D164BAD1FA}" type="presParOf" srcId="{CB67B564-54A9-45CE-8A69-1B6C398252D5}" destId="{801AA1C1-36C6-4B82-B4BD-DFB0F3606852}" srcOrd="1" destOrd="0" presId="urn:microsoft.com/office/officeart/2008/layout/PictureStrips"/>
    <dgm:cxn modelId="{D124328A-92A7-4EBA-A907-8782EE3C9CA3}" type="presParOf" srcId="{CB67B564-54A9-45CE-8A69-1B6C398252D5}" destId="{C9A3C7DB-8043-495B-83C3-4E2EC65ECC36}" srcOrd="2" destOrd="0" presId="urn:microsoft.com/office/officeart/2008/layout/PictureStrips"/>
    <dgm:cxn modelId="{29189345-531D-4266-9730-C6068ADAF303}" type="presParOf" srcId="{C9A3C7DB-8043-495B-83C3-4E2EC65ECC36}" destId="{E9E65159-A4B0-451C-9952-34392C735EF5}" srcOrd="0" destOrd="0" presId="urn:microsoft.com/office/officeart/2008/layout/PictureStrips"/>
    <dgm:cxn modelId="{A1C47BE2-BD65-4BE3-B6DD-E2D28B8B3357}" type="presParOf" srcId="{C9A3C7DB-8043-495B-83C3-4E2EC65ECC36}" destId="{0EAB5E90-4409-420E-B306-D183C69804B7}" srcOrd="1" destOrd="0" presId="urn:microsoft.com/office/officeart/2008/layout/PictureStrips"/>
    <dgm:cxn modelId="{AA293A9C-C48A-48C1-BFE2-802BBD9B789D}" type="presParOf" srcId="{CB67B564-54A9-45CE-8A69-1B6C398252D5}" destId="{5B843B28-1349-4389-B9CF-69D7AEE5C6C7}" srcOrd="3" destOrd="0" presId="urn:microsoft.com/office/officeart/2008/layout/PictureStrips"/>
    <dgm:cxn modelId="{28C67D8A-1592-433E-B8EA-7F27ECA154E5}" type="presParOf" srcId="{CB67B564-54A9-45CE-8A69-1B6C398252D5}" destId="{99BF5ECA-25FA-45E8-9E0C-FDA5BF0FC712}" srcOrd="4" destOrd="0" presId="urn:microsoft.com/office/officeart/2008/layout/PictureStrips"/>
    <dgm:cxn modelId="{9EDC895A-1B86-4FB8-B5D8-85124B60B1FF}" type="presParOf" srcId="{99BF5ECA-25FA-45E8-9E0C-FDA5BF0FC712}" destId="{80BD4E8B-61CE-4E05-9E89-73986EDD4475}" srcOrd="0" destOrd="0" presId="urn:microsoft.com/office/officeart/2008/layout/PictureStrips"/>
    <dgm:cxn modelId="{01669729-52AE-4348-B4B3-0E5C53AC44D4}" type="presParOf" srcId="{99BF5ECA-25FA-45E8-9E0C-FDA5BF0FC712}" destId="{D2AE82E3-F295-4BB6-8232-5572873F588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06BA0-5DAC-4DFB-A36F-7F75B506EE74}">
      <dsp:nvSpPr>
        <dsp:cNvPr id="0" name=""/>
        <dsp:cNvSpPr/>
      </dsp:nvSpPr>
      <dsp:spPr>
        <a:xfrm>
          <a:off x="-5230549" y="-801129"/>
          <a:ext cx="6228591" cy="6228591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8A124-408B-429F-A834-97D4269D71FF}">
      <dsp:nvSpPr>
        <dsp:cNvPr id="0" name=""/>
        <dsp:cNvSpPr/>
      </dsp:nvSpPr>
      <dsp:spPr>
        <a:xfrm>
          <a:off x="522551" y="355672"/>
          <a:ext cx="4416705" cy="7117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Process multi-modal MRI images</a:t>
          </a:r>
        </a:p>
      </dsp:txBody>
      <dsp:txXfrm>
        <a:off x="522551" y="355672"/>
        <a:ext cx="4416705" cy="711715"/>
      </dsp:txXfrm>
    </dsp:sp>
    <dsp:sp modelId="{EDFAB407-7565-45AA-82F2-DE8978D2E5E1}">
      <dsp:nvSpPr>
        <dsp:cNvPr id="0" name=""/>
        <dsp:cNvSpPr/>
      </dsp:nvSpPr>
      <dsp:spPr>
        <a:xfrm>
          <a:off x="77729" y="266708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B4EAE-CB9B-4A90-A169-A2957577E6BE}">
      <dsp:nvSpPr>
        <dsp:cNvPr id="0" name=""/>
        <dsp:cNvSpPr/>
      </dsp:nvSpPr>
      <dsp:spPr>
        <a:xfrm>
          <a:off x="930593" y="1423430"/>
          <a:ext cx="4008663" cy="7117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Harmonize to reference data</a:t>
          </a:r>
        </a:p>
      </dsp:txBody>
      <dsp:txXfrm>
        <a:off x="930593" y="1423430"/>
        <a:ext cx="4008663" cy="711715"/>
      </dsp:txXfrm>
    </dsp:sp>
    <dsp:sp modelId="{6B787E2F-5AF4-469D-91A7-4FB340B3801F}">
      <dsp:nvSpPr>
        <dsp:cNvPr id="0" name=""/>
        <dsp:cNvSpPr/>
      </dsp:nvSpPr>
      <dsp:spPr>
        <a:xfrm>
          <a:off x="485771" y="1334465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24FCE-02AF-45FC-ABC5-9FCC9CD0BDD9}">
      <dsp:nvSpPr>
        <dsp:cNvPr id="0" name=""/>
        <dsp:cNvSpPr/>
      </dsp:nvSpPr>
      <dsp:spPr>
        <a:xfrm>
          <a:off x="930593" y="2491187"/>
          <a:ext cx="4008663" cy="7117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Apply ML models</a:t>
          </a:r>
        </a:p>
      </dsp:txBody>
      <dsp:txXfrm>
        <a:off x="930593" y="2491187"/>
        <a:ext cx="4008663" cy="711715"/>
      </dsp:txXfrm>
    </dsp:sp>
    <dsp:sp modelId="{8CEBA30B-C74B-497E-833E-D6C2230DBA26}">
      <dsp:nvSpPr>
        <dsp:cNvPr id="0" name=""/>
        <dsp:cNvSpPr/>
      </dsp:nvSpPr>
      <dsp:spPr>
        <a:xfrm>
          <a:off x="485771" y="2402223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28EE3-67BE-40E2-B3F3-C8C5275F8FAF}">
      <dsp:nvSpPr>
        <dsp:cNvPr id="0" name=""/>
        <dsp:cNvSpPr/>
      </dsp:nvSpPr>
      <dsp:spPr>
        <a:xfrm>
          <a:off x="522551" y="3558945"/>
          <a:ext cx="4416705" cy="7117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Derive individualized biomarkers</a:t>
          </a:r>
        </a:p>
      </dsp:txBody>
      <dsp:txXfrm>
        <a:off x="522551" y="3558945"/>
        <a:ext cx="4416705" cy="711715"/>
      </dsp:txXfrm>
    </dsp:sp>
    <dsp:sp modelId="{EFD2077B-C399-4D05-A9A8-A10558A50260}">
      <dsp:nvSpPr>
        <dsp:cNvPr id="0" name=""/>
        <dsp:cNvSpPr/>
      </dsp:nvSpPr>
      <dsp:spPr>
        <a:xfrm>
          <a:off x="77729" y="3469981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17A4E-3A3B-4B85-80A9-B4B918698CAF}">
      <dsp:nvSpPr>
        <dsp:cNvPr id="0" name=""/>
        <dsp:cNvSpPr/>
      </dsp:nvSpPr>
      <dsp:spPr>
        <a:xfrm>
          <a:off x="140195" y="1773106"/>
          <a:ext cx="3364688" cy="10514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192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>
            <a:latin typeface="Calibri" panose="020F0502020204030204" pitchFamily="34" charset="0"/>
          </a:endParaRPr>
        </a:p>
      </dsp:txBody>
      <dsp:txXfrm>
        <a:off x="140195" y="1773106"/>
        <a:ext cx="3364688" cy="1051465"/>
      </dsp:txXfrm>
    </dsp:sp>
    <dsp:sp modelId="{8461E405-A9B3-4D6D-9C93-9AA6B5971540}">
      <dsp:nvSpPr>
        <dsp:cNvPr id="0" name=""/>
        <dsp:cNvSpPr/>
      </dsp:nvSpPr>
      <dsp:spPr>
        <a:xfrm>
          <a:off x="0" y="1621227"/>
          <a:ext cx="736025" cy="110403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FE468-B9E0-4606-AA77-42D5DA1FA8CC}">
      <dsp:nvSpPr>
        <dsp:cNvPr id="0" name=""/>
        <dsp:cNvSpPr/>
      </dsp:nvSpPr>
      <dsp:spPr>
        <a:xfrm>
          <a:off x="160663" y="471942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1D1D1D"/>
              </a:solidFill>
              <a:latin typeface="Calibri" panose="020F0502020204030204" pitchFamily="34" charset="0"/>
            </a:rPr>
            <a:t>Supervised ML models for age and disease prediction: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1D1D1D"/>
              </a:solidFill>
              <a:latin typeface="Calibri" panose="020F0502020204030204" pitchFamily="34" charset="0"/>
            </a:rPr>
            <a:t>SPARE-AD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1D1D1D"/>
              </a:solidFill>
              <a:latin typeface="Calibri" panose="020F0502020204030204" pitchFamily="34" charset="0"/>
            </a:rPr>
            <a:t>SPARE-BA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1D1D1D"/>
              </a:solidFill>
              <a:latin typeface="Calibri" panose="020F0502020204030204" pitchFamily="34" charset="0"/>
            </a:rPr>
            <a:t>SPARE-CVD</a:t>
          </a:r>
        </a:p>
      </dsp:txBody>
      <dsp:txXfrm>
        <a:off x="160663" y="471942"/>
        <a:ext cx="3321972" cy="1038116"/>
      </dsp:txXfrm>
    </dsp:sp>
    <dsp:sp modelId="{3126683F-5687-4DC8-8216-B1C71BCAC4EC}">
      <dsp:nvSpPr>
        <dsp:cNvPr id="0" name=""/>
        <dsp:cNvSpPr/>
      </dsp:nvSpPr>
      <dsp:spPr>
        <a:xfrm>
          <a:off x="22247" y="321992"/>
          <a:ext cx="726681" cy="109002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998379-BA6C-4A28-A757-A71A39E69DAD}">
      <dsp:nvSpPr>
        <dsp:cNvPr id="0" name=""/>
        <dsp:cNvSpPr/>
      </dsp:nvSpPr>
      <dsp:spPr>
        <a:xfrm>
          <a:off x="160663" y="1778816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Semi-supervised ML models for disease subtype analysis</a:t>
          </a:r>
          <a:r>
            <a:rPr lang="en-US" sz="1300" kern="1200" dirty="0">
              <a:solidFill>
                <a:srgbClr val="1D1D1D"/>
              </a:solidFill>
              <a:latin typeface="Calibri" panose="020F0502020204030204" pitchFamily="34" charset="0"/>
            </a:rPr>
            <a:t>: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solidFill>
                <a:srgbClr val="1D1D1D"/>
              </a:solidFill>
              <a:latin typeface="Calibri" panose="020F0502020204030204" pitchFamily="34" charset="0"/>
            </a:rPr>
            <a:t>SmileGAN</a:t>
          </a:r>
          <a:endParaRPr lang="en-US" sz="1000" kern="1200" dirty="0">
            <a:solidFill>
              <a:srgbClr val="1D1D1D"/>
            </a:solidFill>
            <a:latin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solidFill>
                <a:srgbClr val="1D1D1D"/>
              </a:solidFill>
              <a:latin typeface="Calibri" panose="020F0502020204030204" pitchFamily="34" charset="0"/>
            </a:rPr>
            <a:t>SurrealGAN</a:t>
          </a:r>
          <a:endParaRPr lang="en-US" sz="1000" kern="1200" dirty="0">
            <a:solidFill>
              <a:srgbClr val="1D1D1D"/>
            </a:solidFill>
            <a:latin typeface="Calibri" panose="020F0502020204030204" pitchFamily="34" charset="0"/>
          </a:endParaRPr>
        </a:p>
      </dsp:txBody>
      <dsp:txXfrm>
        <a:off x="160663" y="1778816"/>
        <a:ext cx="3321972" cy="1038116"/>
      </dsp:txXfrm>
    </dsp:sp>
    <dsp:sp modelId="{DF9CD042-9811-4CB5-8399-630F347E67EA}">
      <dsp:nvSpPr>
        <dsp:cNvPr id="0" name=""/>
        <dsp:cNvSpPr/>
      </dsp:nvSpPr>
      <dsp:spPr>
        <a:xfrm>
          <a:off x="22247" y="1628866"/>
          <a:ext cx="726681" cy="109002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3C2F23-3E4C-460D-B1C7-4C0E9F51BD8F}">
      <dsp:nvSpPr>
        <dsp:cNvPr id="0" name=""/>
        <dsp:cNvSpPr/>
      </dsp:nvSpPr>
      <dsp:spPr>
        <a:xfrm>
          <a:off x="160663" y="3085689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Deep learning models for biomarker extraction from raw images</a:t>
          </a:r>
          <a:r>
            <a:rPr lang="en-US" sz="1300" kern="1200">
              <a:solidFill>
                <a:srgbClr val="1D1D1D"/>
              </a:solidFill>
              <a:latin typeface="Calibri" panose="020F0502020204030204" pitchFamily="34" charset="0"/>
            </a:rPr>
            <a:t>:</a:t>
          </a:r>
          <a:endParaRPr lang="en-US" sz="1300" kern="1200" dirty="0">
            <a:solidFill>
              <a:srgbClr val="1D1D1D"/>
            </a:solidFill>
            <a:latin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1D1D1D"/>
              </a:solidFill>
              <a:latin typeface="Calibri" panose="020F0502020204030204" pitchFamily="34" charset="0"/>
            </a:rPr>
            <a:t>DLSPARE</a:t>
          </a:r>
        </a:p>
      </dsp:txBody>
      <dsp:txXfrm>
        <a:off x="160663" y="3085689"/>
        <a:ext cx="3321972" cy="1038116"/>
      </dsp:txXfrm>
    </dsp:sp>
    <dsp:sp modelId="{686CC21D-6950-4ED5-A7DA-086E306C9CF0}">
      <dsp:nvSpPr>
        <dsp:cNvPr id="0" name=""/>
        <dsp:cNvSpPr/>
      </dsp:nvSpPr>
      <dsp:spPr>
        <a:xfrm>
          <a:off x="22247" y="2935739"/>
          <a:ext cx="726681" cy="109002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FE468-B9E0-4606-AA77-42D5DA1FA8CC}">
      <dsp:nvSpPr>
        <dsp:cNvPr id="0" name=""/>
        <dsp:cNvSpPr/>
      </dsp:nvSpPr>
      <dsp:spPr>
        <a:xfrm>
          <a:off x="160663" y="471942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 pitchFamily="34" charset="0"/>
            </a:rPr>
            <a:t>Fast Segmentation of Anatomy and Abnormality 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(DLICV)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latin typeface="Calibri" panose="020F0502020204030204" pitchFamily="34" charset="0"/>
            </a:rPr>
            <a:t>(DLMUSE)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(DLWMLS)</a:t>
          </a:r>
          <a:endParaRPr lang="en-US" sz="900" kern="1200" dirty="0">
            <a:latin typeface="Calibri" panose="020F0502020204030204" pitchFamily="34" charset="0"/>
          </a:endParaRPr>
        </a:p>
      </dsp:txBody>
      <dsp:txXfrm>
        <a:off x="160663" y="471942"/>
        <a:ext cx="3321972" cy="1038116"/>
      </dsp:txXfrm>
    </dsp:sp>
    <dsp:sp modelId="{3126683F-5687-4DC8-8216-B1C71BCAC4EC}">
      <dsp:nvSpPr>
        <dsp:cNvPr id="0" name=""/>
        <dsp:cNvSpPr/>
      </dsp:nvSpPr>
      <dsp:spPr>
        <a:xfrm>
          <a:off x="22247" y="321992"/>
          <a:ext cx="726681" cy="109002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E65159-A4B0-451C-9952-34392C735EF5}">
      <dsp:nvSpPr>
        <dsp:cNvPr id="0" name=""/>
        <dsp:cNvSpPr/>
      </dsp:nvSpPr>
      <dsp:spPr>
        <a:xfrm>
          <a:off x="160663" y="1778816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 pitchFamily="34" charset="0"/>
            </a:rPr>
            <a:t>Multi-Resolution Structural Covariance Patterns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(sopNMF)</a:t>
          </a:r>
          <a:endParaRPr lang="en-US" sz="900" kern="1200" dirty="0"/>
        </a:p>
      </dsp:txBody>
      <dsp:txXfrm>
        <a:off x="160663" y="1778816"/>
        <a:ext cx="3321972" cy="1038116"/>
      </dsp:txXfrm>
    </dsp:sp>
    <dsp:sp modelId="{0EAB5E90-4409-420E-B306-D183C69804B7}">
      <dsp:nvSpPr>
        <dsp:cNvPr id="0" name=""/>
        <dsp:cNvSpPr/>
      </dsp:nvSpPr>
      <dsp:spPr>
        <a:xfrm>
          <a:off x="22247" y="1628866"/>
          <a:ext cx="726681" cy="109002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BD4E8B-61CE-4E05-9E89-73986EDD4475}">
      <dsp:nvSpPr>
        <dsp:cNvPr id="0" name=""/>
        <dsp:cNvSpPr/>
      </dsp:nvSpPr>
      <dsp:spPr>
        <a:xfrm>
          <a:off x="160663" y="3085689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 pitchFamily="34" charset="0"/>
            </a:rPr>
            <a:t>End-to-end Processing Pipelines for fMRI and DTI Analysis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(fMRIPrep)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(XCP-D)</a:t>
          </a:r>
          <a:endParaRPr lang="en-US" sz="900" kern="1200" dirty="0">
            <a:latin typeface="Calibri" panose="020F050202020403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(DTIPrep)</a:t>
          </a:r>
          <a:endParaRPr lang="en-US" sz="900" kern="1200" dirty="0">
            <a:latin typeface="Calibri" panose="020F050202020403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(pNet)</a:t>
          </a:r>
          <a:endParaRPr lang="en-US" sz="900" kern="1200" dirty="0">
            <a:latin typeface="Calibri" panose="020F0502020204030204" pitchFamily="34" charset="0"/>
          </a:endParaRPr>
        </a:p>
      </dsp:txBody>
      <dsp:txXfrm>
        <a:off x="160663" y="3085689"/>
        <a:ext cx="3321972" cy="1038116"/>
      </dsp:txXfrm>
    </dsp:sp>
    <dsp:sp modelId="{D2AE82E3-F295-4BB6-8232-5572873F588B}">
      <dsp:nvSpPr>
        <dsp:cNvPr id="0" name=""/>
        <dsp:cNvSpPr/>
      </dsp:nvSpPr>
      <dsp:spPr>
        <a:xfrm>
          <a:off x="22247" y="2935739"/>
          <a:ext cx="726681" cy="109002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099A3-A700-2140-8AAC-4C63252ED68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76BBB-DC5F-A546-9919-7A6F74D26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0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PENNSIVE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45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EF3-4BCF-6487-9A05-6DA8E85FB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B4459-D1D9-C382-1FFE-967A3FCC1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37AFA-98F7-E042-EA8F-61A19813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03B48-6AD7-3080-76A8-6670EA39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EB6A8-C734-BB84-485F-191DC66F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9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639E-1112-BA0D-6B08-7484C393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64628-97C6-82F9-09AA-2369BFD36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F31C-F982-B0A7-7AFE-138AACF8F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503CC-968D-CFCE-CE51-4CA05B0A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EEB39-5D01-3CE1-093C-C435275B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CE41-DA3C-4793-F222-56A93DFE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046FF-4455-489D-B260-118AD7E8E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0C38C-779C-B0D6-1E9B-90D297533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88FE5-C6D3-A766-5F45-09058F2D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A5B0-0BE1-4241-DE89-97478573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4E0A-F7CB-1966-6ED9-E4643F9C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37740-39F0-8442-7A53-4562C0A3A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40FB8-6034-98EB-7E24-9168D148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4019-43CA-1182-0F7D-B69FDA54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2CF9E-4152-2BA5-F742-85934F4F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DDD1-B7FD-3E3E-A0C1-2A834313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C3EE-15BD-E33D-80D0-8D1FB8DED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67E85-11E0-C57F-0956-46090822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E8F84-BA37-78F3-938F-AC95E379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411C3-D898-C6BF-4F53-C4FC89D5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8A56-3480-4940-AE25-06F09B19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427D7-F5EE-7C69-D123-CC0D54B9C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A424B-2933-B2F3-7234-D2D0D554A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1E19C-EDEE-4A47-3D43-63AE24F6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207A1-BDB9-B22F-A961-D6CC0F60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1D177-ECC9-00EB-5974-EE61BE8D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4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4901-043A-810A-4EA8-938C2F45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2EEB0-ABFD-9609-727C-BCFE1B637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52EE2-96BE-1E8A-B34D-B347335C0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096A7-419E-C856-E4E1-A5B79DD13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CDE96-FFD6-8F28-E129-F3F02AB23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9AEBB-381C-82F9-C5BF-F2CFF9C8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B6AFA-5F81-7FF0-7029-3EA3B562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F2434-0CF9-E3A4-9AF3-3ED1B668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1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7649-3613-6F35-445C-6E3A58CC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48EFD-4BD4-2CD9-DF3D-03981DD4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85127-9F1A-F89B-C8B8-45E2CBB90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6F1BB-57EF-ACBC-2A2D-5E997320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3C9AC-2B81-699E-AF2F-988B9F4B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7803D-B512-CB25-D9AB-1B4BE074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CAF7E-8037-BAAC-0938-525CD2E8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6291-E40E-94F0-0D28-8364D993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604C1-C2A5-F56D-F339-F7FCEF39A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86023-3ED9-0C7D-FA17-04F98B758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B2404-0D18-054E-4060-381C2A8F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E6D57-1637-82F0-FAC2-31C4DC63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66BB-D480-AB21-2361-D7C5A373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2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5838-1671-6E78-EA2A-540D9D8C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46CB7-87A7-9C08-9CA4-93C83F732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71C5B-6655-3F6F-BCAE-4D756414F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49A2C-A379-BD8C-867C-B7DBE1DA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084C4-E577-6E82-A770-A93F6BC0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3ABB8-3517-A871-0F64-0B0AE53F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1B41D-DF51-AD7D-107B-8031DEF5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DBE19-875A-C03E-8064-50DC1E1F8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D9A8-2342-6133-EAC8-2DF80C5E4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B8C7A-97E5-8449-A098-582F9DF3F2C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B2C16-C088-CD2E-9752-30E4BD08F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D42A7-B2B3-1B13-AFF9-2364C8F96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diagramData" Target="../diagrams/data2.xml"/><Relationship Id="rId5" Type="http://schemas.openxmlformats.org/officeDocument/2006/relationships/diagramData" Target="../diagrams/data1.xml"/><Relationship Id="rId15" Type="http://schemas.microsoft.com/office/2007/relationships/diagramDrawing" Target="../diagrams/drawing2.xm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microsoft.com/office/2007/relationships/diagramDrawing" Target="../diagrams/drawing1.xml"/><Relationship Id="rId14" Type="http://schemas.openxmlformats.org/officeDocument/2006/relationships/diagramColors" Target="../diagrams/colors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18" Type="http://schemas.openxmlformats.org/officeDocument/2006/relationships/diagramQuickStyle" Target="../diagrams/quickStyle5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17" Type="http://schemas.openxmlformats.org/officeDocument/2006/relationships/diagramLayout" Target="../diagrams/layout5.xml"/><Relationship Id="rId2" Type="http://schemas.openxmlformats.org/officeDocument/2006/relationships/notesSlide" Target="../notesSlides/notesSlide3.xml"/><Relationship Id="rId16" Type="http://schemas.openxmlformats.org/officeDocument/2006/relationships/diagramData" Target="../diagrams/data5.xml"/><Relationship Id="rId20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3.png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19" Type="http://schemas.openxmlformats.org/officeDocument/2006/relationships/diagramColors" Target="../diagrams/colors5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176DA50-68C7-A2A2-E7E7-89424EBC248A}"/>
              </a:ext>
            </a:extLst>
          </p:cNvPr>
          <p:cNvSpPr/>
          <p:nvPr/>
        </p:nvSpPr>
        <p:spPr>
          <a:xfrm>
            <a:off x="3915911" y="4576601"/>
            <a:ext cx="4360175" cy="5671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 defTabSz="758952">
              <a:spcAft>
                <a:spcPts val="600"/>
              </a:spcAft>
            </a:pPr>
            <a:r>
              <a:rPr lang="en-US" sz="1600" b="1" kern="1200" spc="-1" dirty="0">
                <a:solidFill>
                  <a:srgbClr val="555555"/>
                </a:solidFill>
                <a:latin typeface="Calibri"/>
                <a:ea typeface="+mn-ea"/>
                <a:cs typeface="+mn-cs"/>
              </a:rPr>
              <a:t>Organization for Human Brain Mapping (OHBM) 2024</a:t>
            </a:r>
            <a:endParaRPr lang="en-US" sz="2000" b="1" strike="noStrike" spc="-1" dirty="0">
              <a:latin typeface="Aria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4155EBE-13B7-CEBF-0511-A4201351630A}"/>
              </a:ext>
            </a:extLst>
          </p:cNvPr>
          <p:cNvSpPr/>
          <p:nvPr/>
        </p:nvSpPr>
        <p:spPr>
          <a:xfrm>
            <a:off x="1027557" y="5566191"/>
            <a:ext cx="10136886" cy="287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145686F8-7097-E838-97B3-966A8DD73748}"/>
              </a:ext>
            </a:extLst>
          </p:cNvPr>
          <p:cNvSpPr/>
          <p:nvPr/>
        </p:nvSpPr>
        <p:spPr>
          <a:xfrm flipV="1">
            <a:off x="1027557" y="1353149"/>
            <a:ext cx="10136886" cy="287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2" name="Picture 11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62C0A8C8-FFD1-07E7-F880-B32C16436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98" y="1767853"/>
            <a:ext cx="1084802" cy="9742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F64FBD-87B6-0FB8-272F-945162331ED0}"/>
              </a:ext>
            </a:extLst>
          </p:cNvPr>
          <p:cNvSpPr txBox="1"/>
          <p:nvPr/>
        </p:nvSpPr>
        <p:spPr>
          <a:xfrm>
            <a:off x="2481165" y="2828835"/>
            <a:ext cx="7229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58952">
              <a:spcAft>
                <a:spcPts val="600"/>
              </a:spcAft>
            </a:pPr>
            <a:r>
              <a:rPr lang="en-US" sz="3600" b="1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+mn-cs"/>
              </a:rPr>
              <a:t>NiChart:</a:t>
            </a:r>
            <a:r>
              <a:rPr lang="el-GR" sz="3600" b="1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kern="1200" dirty="0">
                <a:solidFill>
                  <a:srgbClr val="800080"/>
                </a:solidFill>
                <a:latin typeface="Arial" panose="020B0604020202020204" pitchFamily="34" charset="0"/>
                <a:ea typeface="+mn-ea"/>
                <a:cs typeface="+mn-cs"/>
              </a:rPr>
              <a:t>Neuro Imaging Chart of AI-based Imaging Biomarkers</a:t>
            </a:r>
            <a:endParaRPr lang="en-US" sz="4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FCFFAE-4A19-B79C-4B97-FC160A103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8731932" y="621629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FA4BE961-5B33-01E2-36FB-4404E4135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19" y="621629"/>
            <a:ext cx="2599137" cy="7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7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3EF378F-3055-D7F0-0F27-066558DFC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896557"/>
              </p:ext>
            </p:extLst>
          </p:nvPr>
        </p:nvGraphicFramePr>
        <p:xfrm>
          <a:off x="6315775" y="1684799"/>
          <a:ext cx="4669800" cy="3959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F5F6115-DA74-95A3-5C06-BCEC14DA24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4231A-C006-43CC-CDD9-180C143D16A4}"/>
              </a:ext>
            </a:extLst>
          </p:cNvPr>
          <p:cNvSpPr txBox="1"/>
          <p:nvPr/>
        </p:nvSpPr>
        <p:spPr>
          <a:xfrm>
            <a:off x="5990925" y="1776111"/>
            <a:ext cx="565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“NiChart is a suite of modular yet integrated software tools for neuroimaging research, along with a cloud-based web application that offers broad access to these tools.”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937EFA5-ACEF-35CF-DAFE-66F0BDD4C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388199"/>
              </p:ext>
            </p:extLst>
          </p:nvPr>
        </p:nvGraphicFramePr>
        <p:xfrm>
          <a:off x="137475" y="1448104"/>
          <a:ext cx="5003325" cy="462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46553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F5F6115-DA74-95A3-5C06-BCEC14DA2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14E044-E6C7-DCA5-E7D8-AA683C87E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5556540"/>
              </p:ext>
            </p:extLst>
          </p:nvPr>
        </p:nvGraphicFramePr>
        <p:xfrm>
          <a:off x="4282891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7B15BA1-1305-A0C7-B384-815AF578ED42}"/>
              </a:ext>
            </a:extLst>
          </p:cNvPr>
          <p:cNvSpPr txBox="1">
            <a:spLocks/>
          </p:cNvSpPr>
          <p:nvPr/>
        </p:nvSpPr>
        <p:spPr>
          <a:xfrm>
            <a:off x="402274" y="1763103"/>
            <a:ext cx="3504883" cy="6505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Image Processing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EA44EC9-2725-3542-5157-E8B664744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266989"/>
              </p:ext>
            </p:extLst>
          </p:nvPr>
        </p:nvGraphicFramePr>
        <p:xfrm>
          <a:off x="8163509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20D1059-179F-DD76-EF51-5568390E3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216707"/>
              </p:ext>
            </p:extLst>
          </p:nvPr>
        </p:nvGraphicFramePr>
        <p:xfrm>
          <a:off x="402274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20F705E-809F-BFD0-20C0-7192060D27A9}"/>
              </a:ext>
            </a:extLst>
          </p:cNvPr>
          <p:cNvSpPr txBox="1">
            <a:spLocks/>
          </p:cNvSpPr>
          <p:nvPr/>
        </p:nvSpPr>
        <p:spPr>
          <a:xfrm>
            <a:off x="4343557" y="1763103"/>
            <a:ext cx="3504883" cy="6505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Data Harmonization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F2096C-E30C-B3ED-F956-60ED34C1582A}"/>
              </a:ext>
            </a:extLst>
          </p:cNvPr>
          <p:cNvSpPr txBox="1">
            <a:spLocks/>
          </p:cNvSpPr>
          <p:nvPr/>
        </p:nvSpPr>
        <p:spPr>
          <a:xfrm>
            <a:off x="8163508" y="1763102"/>
            <a:ext cx="3504883" cy="6505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Machine Learning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1129D65-C3E0-85E7-A0F2-AE305E05EC24}"/>
              </a:ext>
            </a:extLst>
          </p:cNvPr>
          <p:cNvSpPr txBox="1">
            <a:spLocks/>
          </p:cNvSpPr>
          <p:nvPr/>
        </p:nvSpPr>
        <p:spPr>
          <a:xfrm>
            <a:off x="2283325" y="896400"/>
            <a:ext cx="7504015" cy="635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NiChart Software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179822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7" name="Content Placeholder 18" descr="A screenshot of a medical chart&#10;&#10;Description automatically generated">
            <a:extLst>
              <a:ext uri="{FF2B5EF4-FFF2-40B4-BE49-F238E27FC236}">
                <a16:creationId xmlns:a16="http://schemas.microsoft.com/office/drawing/2014/main" id="{46313738-7D31-5F7D-2803-9921E6F5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72" y="1325825"/>
            <a:ext cx="6114832" cy="48736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Reference Data Curation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2604600"/>
            <a:ext cx="4188825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ISTAGING Dataset: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Large and diverse dataset with over 70,000 multi-modal MRI time points across 23 studies.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Rich, curated clinical-cognitive data for disease characterization.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Trained pipelines for extracting imaging features.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Used for harmonization.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Created models for deriving biomarkers.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Normative ranges for visualizations.</a:t>
            </a: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Image Processing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Deep Learning for fast segmentation of anatomy and abnormality for </a:t>
            </a:r>
            <a:r>
              <a:rPr lang="en-US" sz="1800" dirty="0" err="1">
                <a:solidFill>
                  <a:srgbClr val="1D1D1D"/>
                </a:solidFill>
                <a:latin typeface="Calibri" panose="020F0502020204030204" pitchFamily="34" charset="0"/>
              </a:rPr>
              <a:t>sMRI</a:t>
            </a: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DLICV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DLMUSE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DLWMLS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Multi-resolution structural covariance patterns:</a:t>
            </a:r>
          </a:p>
          <a:p>
            <a:pPr>
              <a:spcBef>
                <a:spcPts val="0"/>
              </a:spcBef>
            </a:pPr>
            <a:r>
              <a:rPr lang="en-US" sz="1800" dirty="0" err="1">
                <a:solidFill>
                  <a:srgbClr val="1D1D1D"/>
                </a:solidFill>
                <a:latin typeface="Calibri" panose="020F0502020204030204" pitchFamily="34" charset="0"/>
              </a:rPr>
              <a:t>sopNMF</a:t>
            </a: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End-to-end processing pipelines for fMRI and DTI analysis:</a:t>
            </a:r>
          </a:p>
          <a:p>
            <a:pPr>
              <a:spcBef>
                <a:spcPts val="0"/>
              </a:spcBef>
            </a:pPr>
            <a:r>
              <a:rPr lang="en-US" sz="1800" dirty="0" err="1">
                <a:solidFill>
                  <a:srgbClr val="1D1D1D"/>
                </a:solidFill>
                <a:latin typeface="Calibri" panose="020F0502020204030204" pitchFamily="34" charset="0"/>
              </a:rPr>
              <a:t>fMRIPrep</a:t>
            </a: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XCP-D</a:t>
            </a:r>
          </a:p>
          <a:p>
            <a:pPr>
              <a:spcBef>
                <a:spcPts val="0"/>
              </a:spcBef>
            </a:pPr>
            <a:r>
              <a:rPr lang="en-US" sz="1800" dirty="0" err="1">
                <a:solidFill>
                  <a:srgbClr val="1D1D1D"/>
                </a:solidFill>
                <a:latin typeface="Calibri" panose="020F0502020204030204" pitchFamily="34" charset="0"/>
              </a:rPr>
              <a:t>DTIPrep</a:t>
            </a: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dirty="0" err="1">
                <a:solidFill>
                  <a:srgbClr val="1D1D1D"/>
                </a:solidFill>
                <a:latin typeface="Calibri" panose="020F0502020204030204" pitchFamily="34" charset="0"/>
              </a:rPr>
              <a:t>pNet</a:t>
            </a: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1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Data Harmonization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0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Machine Learning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Supervised ML models for age and disease prediction: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SPARE-AD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SPARE-BA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SPARE-CVD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Semi-supervised ML models for disease subtype analysis</a:t>
            </a: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dirty="0" err="1">
                <a:solidFill>
                  <a:srgbClr val="1D1D1D"/>
                </a:solidFill>
                <a:latin typeface="Calibri" panose="020F0502020204030204" pitchFamily="34" charset="0"/>
              </a:rPr>
              <a:t>SmileGAN</a:t>
            </a: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dirty="0" err="1">
                <a:solidFill>
                  <a:srgbClr val="1D1D1D"/>
                </a:solidFill>
                <a:latin typeface="Calibri" panose="020F0502020204030204" pitchFamily="34" charset="0"/>
              </a:rPr>
              <a:t>SurrealGAN</a:t>
            </a: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900" dirty="0"/>
              <a:t>Deep learning models for biomarker extraction from raw images</a:t>
            </a: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1D1D1D"/>
                </a:solidFill>
                <a:latin typeface="Calibri" panose="020F0502020204030204" pitchFamily="34" charset="0"/>
              </a:rPr>
              <a:t>DLSPARE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0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B8C69-4140-81F9-96F7-D39962AF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9779151" y="0"/>
            <a:ext cx="241284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Visualization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/>
              <a:t>PyQT</a:t>
            </a:r>
            <a:r>
              <a:rPr lang="en-US" sz="1800" dirty="0"/>
              <a:t> based tool for data visualization: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56F5F8E-704D-31CB-7737-570313479687}"/>
              </a:ext>
            </a:extLst>
          </p:cNvPr>
          <p:cNvSpPr txBox="1">
            <a:spLocks/>
          </p:cNvSpPr>
          <p:nvPr/>
        </p:nvSpPr>
        <p:spPr>
          <a:xfrm>
            <a:off x="6503283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JavaScript based client-side tool for data visualization on the web: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60890D-2513-FFEA-AABE-34917088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283" y="2882183"/>
            <a:ext cx="4562657" cy="271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13E3F0-2439-0EF1-EEAA-7DC445F00456}"/>
              </a:ext>
            </a:extLst>
          </p:cNvPr>
          <p:cNvSpPr txBox="1"/>
          <p:nvPr/>
        </p:nvSpPr>
        <p:spPr>
          <a:xfrm rot="19953771">
            <a:off x="6690321" y="3684230"/>
            <a:ext cx="4536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PLACEHOLDER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8" name="Picture 7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721D9664-0F16-AD41-50EF-FFCEDA9CB6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1" y="3734356"/>
            <a:ext cx="525237" cy="525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0571A-582C-D7E7-0C92-39F81B0BD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099" y="3713346"/>
            <a:ext cx="1097855" cy="792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7488B-4F66-58AA-F966-89B1F892D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811" y="2510649"/>
            <a:ext cx="1194897" cy="859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FE3CF8-600E-7B59-9080-233BED8EF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0202" y="5018848"/>
            <a:ext cx="1194897" cy="86081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AA3D5E-508A-5DC1-8B22-95F904C05295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1086818" y="3164858"/>
            <a:ext cx="1427623" cy="83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549072-53A4-DEC4-F0B1-67C987F89C7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86818" y="3996975"/>
            <a:ext cx="1346680" cy="89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FA8069-896F-709D-A037-02BC0EF3BDEA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1086818" y="3996975"/>
            <a:ext cx="3274896" cy="11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3A1EE4-0DED-29A0-D4D4-63C2A8765119}"/>
              </a:ext>
            </a:extLst>
          </p:cNvPr>
          <p:cNvSpPr txBox="1"/>
          <p:nvPr/>
        </p:nvSpPr>
        <p:spPr>
          <a:xfrm>
            <a:off x="2514441" y="2841692"/>
            <a:ext cx="82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Image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F39C2-DD1E-537C-16E2-77F3D30E7D08}"/>
              </a:ext>
            </a:extLst>
          </p:cNvPr>
          <p:cNvSpPr txBox="1"/>
          <p:nvPr/>
        </p:nvSpPr>
        <p:spPr>
          <a:xfrm>
            <a:off x="4361714" y="3786353"/>
            <a:ext cx="84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Machine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25FD5C-BC5C-E443-FFD4-CE671DA84BBC}"/>
              </a:ext>
            </a:extLst>
          </p:cNvPr>
          <p:cNvSpPr txBox="1"/>
          <p:nvPr/>
        </p:nvSpPr>
        <p:spPr>
          <a:xfrm>
            <a:off x="2551770" y="5086023"/>
            <a:ext cx="65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Visualization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BF3ED1-0077-1F13-6518-6C8759D8323E}"/>
              </a:ext>
            </a:extLst>
          </p:cNvPr>
          <p:cNvSpPr txBox="1"/>
          <p:nvPr/>
        </p:nvSpPr>
        <p:spPr>
          <a:xfrm rot="20533294">
            <a:off x="1570350" y="2856556"/>
            <a:ext cx="34277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PLACEHOLDER</a:t>
            </a:r>
            <a:endParaRPr 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47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308</Words>
  <Application>Microsoft Office PowerPoint</Application>
  <PresentationFormat>Widescreen</PresentationFormat>
  <Paragraphs>83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Aidinis, George</dc:creator>
  <cp:lastModifiedBy>Baik, Kyunglok</cp:lastModifiedBy>
  <cp:revision>79</cp:revision>
  <dcterms:created xsi:type="dcterms:W3CDTF">2024-02-27T15:57:17Z</dcterms:created>
  <dcterms:modified xsi:type="dcterms:W3CDTF">2024-05-22T19:42:02Z</dcterms:modified>
</cp:coreProperties>
</file>